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3"/>
  </p:notesMasterIdLst>
  <p:sldIdLst>
    <p:sldId id="256" r:id="rId2"/>
    <p:sldId id="293" r:id="rId3"/>
    <p:sldId id="257" r:id="rId4"/>
    <p:sldId id="258" r:id="rId5"/>
    <p:sldId id="260" r:id="rId6"/>
    <p:sldId id="294" r:id="rId7"/>
    <p:sldId id="317" r:id="rId8"/>
    <p:sldId id="295" r:id="rId9"/>
    <p:sldId id="296" r:id="rId10"/>
    <p:sldId id="297" r:id="rId11"/>
    <p:sldId id="312" r:id="rId12"/>
    <p:sldId id="313" r:id="rId13"/>
    <p:sldId id="314" r:id="rId14"/>
    <p:sldId id="315" r:id="rId15"/>
    <p:sldId id="316" r:id="rId16"/>
    <p:sldId id="299" r:id="rId17"/>
    <p:sldId id="301" r:id="rId18"/>
    <p:sldId id="310" r:id="rId19"/>
    <p:sldId id="311" r:id="rId20"/>
    <p:sldId id="300" r:id="rId21"/>
    <p:sldId id="302" r:id="rId22"/>
  </p:sldIdLst>
  <p:sldSz cx="9144000" cy="5143500" type="screen16x9"/>
  <p:notesSz cx="6858000" cy="9144000"/>
  <p:embeddedFontLst>
    <p:embeddedFont>
      <p:font typeface="Bebas Neue" panose="020B0606020202050201" pitchFamily="34" charset="0"/>
      <p:regular r:id="rId24"/>
    </p:embeddedFont>
    <p:embeddedFont>
      <p:font typeface="Golos Text" panose="020B0604020202020204"/>
      <p:regular r:id="rId25"/>
      <p:bold r:id="rId26"/>
    </p:embeddedFont>
    <p:embeddedFont>
      <p:font typeface="Golos Text Medium" panose="020B0604020202020204"/>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56B9B4-CB07-4D55-A917-DD7057723612}" v="3" dt="2024-11-17T15:56:09.691"/>
  </p1510:revLst>
</p1510:revInfo>
</file>

<file path=ppt/tableStyles.xml><?xml version="1.0" encoding="utf-8"?>
<a:tblStyleLst xmlns:a="http://schemas.openxmlformats.org/drawingml/2006/main" def="{AD389526-BF6A-408F-9244-18335D8A9AD9}">
  <a:tblStyle styleId="{AD389526-BF6A-408F-9244-18335D8A9A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1" d="100"/>
          <a:sy n="121" d="100"/>
        </p:scale>
        <p:origin x="104"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16134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a:extLst>
            <a:ext uri="{FF2B5EF4-FFF2-40B4-BE49-F238E27FC236}">
              <a16:creationId xmlns:a16="http://schemas.microsoft.com/office/drawing/2014/main" id="{083CE96E-D6ED-5704-933C-FC0B0A3229F6}"/>
            </a:ext>
          </a:extLst>
        </p:cNvPr>
        <p:cNvGrpSpPr/>
        <p:nvPr/>
      </p:nvGrpSpPr>
      <p:grpSpPr>
        <a:xfrm>
          <a:off x="0" y="0"/>
          <a:ext cx="0" cy="0"/>
          <a:chOff x="0" y="0"/>
          <a:chExt cx="0" cy="0"/>
        </a:xfrm>
      </p:grpSpPr>
      <p:sp>
        <p:nvSpPr>
          <p:cNvPr id="198" name="Google Shape;198;g22a8e28482d_0_1204:notes">
            <a:extLst>
              <a:ext uri="{FF2B5EF4-FFF2-40B4-BE49-F238E27FC236}">
                <a16:creationId xmlns:a16="http://schemas.microsoft.com/office/drawing/2014/main" id="{AB9135AE-1C5E-0846-148F-6D23513717D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a:extLst>
              <a:ext uri="{FF2B5EF4-FFF2-40B4-BE49-F238E27FC236}">
                <a16:creationId xmlns:a16="http://schemas.microsoft.com/office/drawing/2014/main" id="{D2871A82-C97A-1457-F0F4-0F27E6F98C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04566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435D64CA-FFF9-618E-A0F7-9D58EFDF821A}"/>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DAF8EFC3-CBE6-BFDC-83EA-CAD928F46E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D0EA2A40-B4E6-CFC2-99A0-A0FE7684785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11081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60104C5A-2C29-289C-AE4D-23112FF23AB3}"/>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37265588-A1D4-9A0B-7FE7-61D1FDF000B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DA2D65A4-7EBB-1CC9-0F38-434C3DFFF8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01012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1F591D1C-73A6-B7AF-FCD3-570700748E5F}"/>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EBE8A973-F0BE-2D8D-7D53-02A0783939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4B1F8C38-8C69-9140-2A0C-1A144890A4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97142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654742D3-2A92-D301-776F-EA7711EA3F83}"/>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CC7A40E8-1E74-1096-BCA1-EFB4DFC0F8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CDE5D8B1-255E-DBD1-DA9A-1ED45A42CA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43919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5388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911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287B571E-4CE9-CFC1-D7ED-216CA2BAE2C3}"/>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1B586247-55F8-290F-1FC5-C10E2530A3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498A890B-561C-D1FB-8365-2430DE51FF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72786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E1DB320A-B19E-AC47-3401-5192B85FBDF3}"/>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7788C3C7-F80B-9C73-1A96-8979983021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3F6DF0DB-6472-CCDE-9642-4578FEB956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6809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14204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78348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5962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2063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49C2D593-5DF3-5EC6-8E2F-A32DB145355F}"/>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A709C748-F94C-911E-9A04-8EF23CD5CB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37546862-191C-1C61-3C87-6283E935153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7510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3035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6812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5" r:id="rId5"/>
    <p:sldLayoutId id="2147483656" r:id="rId6"/>
    <p:sldLayoutId id="2147483657" r:id="rId7"/>
    <p:sldLayoutId id="2147483658" r:id="rId8"/>
    <p:sldLayoutId id="2147483659" r:id="rId9"/>
    <p:sldLayoutId id="2147483662" r:id="rId10"/>
    <p:sldLayoutId id="2147483663"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715099" y="714150"/>
            <a:ext cx="4852943"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tx2">
                    <a:lumMod val="25000"/>
                  </a:schemeClr>
                </a:solidFill>
              </a:rPr>
              <a:t>Recommender Systems</a:t>
            </a:r>
            <a:endParaRPr dirty="0">
              <a:solidFill>
                <a:schemeClr val="tx2">
                  <a:lumMod val="25000"/>
                </a:schemeClr>
              </a:solidFill>
            </a:endParaRPr>
          </a:p>
        </p:txBody>
      </p:sp>
      <p:cxnSp>
        <p:nvCxnSpPr>
          <p:cNvPr id="83" name="Google Shape;83;p21"/>
          <p:cNvCxnSpPr/>
          <p:nvPr/>
        </p:nvCxnSpPr>
        <p:spPr>
          <a:xfrm>
            <a:off x="1796453" y="3579943"/>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432369" y="414803"/>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Discussion</a:t>
            </a:r>
            <a:endParaRPr dirty="0"/>
          </a:p>
        </p:txBody>
      </p:sp>
      <p:sp>
        <p:nvSpPr>
          <p:cNvPr id="282" name="Google Shape;282;p25"/>
          <p:cNvSpPr txBox="1">
            <a:spLocks noGrp="1"/>
          </p:cNvSpPr>
          <p:nvPr>
            <p:ph type="body" idx="1"/>
          </p:nvPr>
        </p:nvSpPr>
        <p:spPr>
          <a:xfrm>
            <a:off x="432369" y="1122203"/>
            <a:ext cx="4628875" cy="389852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300" dirty="0"/>
              <a:t>Recommender systems play a significant role in enhancing the user experience by providing personalized suggestions. Each type of recommender system has its own advantages and disadvantages. We are focusing on collaborative filtering, which has been emphasized in the code. </a:t>
            </a:r>
          </a:p>
          <a:p>
            <a:pPr marL="0" lvl="0" indent="0" algn="l" rtl="0">
              <a:spcBef>
                <a:spcPts val="0"/>
              </a:spcBef>
              <a:spcAft>
                <a:spcPts val="0"/>
              </a:spcAft>
              <a:buNone/>
            </a:pPr>
            <a:endParaRPr lang="en-US" dirty="0"/>
          </a:p>
          <a:p>
            <a:pPr marL="0" lvl="0" indent="0" algn="l" rtl="0">
              <a:spcBef>
                <a:spcPts val="0"/>
              </a:spcBef>
              <a:spcAft>
                <a:spcPts val="0"/>
              </a:spcAft>
              <a:buNone/>
            </a:pPr>
            <a:r>
              <a:rPr lang="en-US" sz="1300" b="1" dirty="0"/>
              <a:t>Advantages of memory-based collaborative filtering: </a:t>
            </a:r>
          </a:p>
          <a:p>
            <a:pPr marL="342900" lvl="0" indent="-342900" algn="l" rtl="0">
              <a:spcBef>
                <a:spcPts val="0"/>
              </a:spcBef>
              <a:spcAft>
                <a:spcPts val="0"/>
              </a:spcAft>
              <a:buAutoNum type="arabicPeriod"/>
            </a:pPr>
            <a:r>
              <a:rPr lang="en-US" sz="1300" dirty="0"/>
              <a:t>Simplicity and efficiency</a:t>
            </a:r>
          </a:p>
          <a:p>
            <a:pPr marL="342900" lvl="0" indent="-342900" algn="l" rtl="0">
              <a:spcBef>
                <a:spcPts val="0"/>
              </a:spcBef>
              <a:spcAft>
                <a:spcPts val="0"/>
              </a:spcAft>
              <a:buAutoNum type="arabicPeriod"/>
            </a:pPr>
            <a:r>
              <a:rPr lang="en-US" sz="1300" dirty="0"/>
              <a:t> Scalability</a:t>
            </a:r>
          </a:p>
          <a:p>
            <a:pPr marL="342900" lvl="0" indent="-342900" algn="l" rtl="0">
              <a:spcBef>
                <a:spcPts val="0"/>
              </a:spcBef>
              <a:spcAft>
                <a:spcPts val="0"/>
              </a:spcAft>
              <a:buAutoNum type="arabicPeriod"/>
            </a:pPr>
            <a:r>
              <a:rPr lang="en-US" sz="1300" dirty="0"/>
              <a:t>Alleviated sparsity.</a:t>
            </a:r>
          </a:p>
          <a:p>
            <a:pPr marL="342900" indent="-342900">
              <a:buFont typeface="Golos Text Medium"/>
              <a:buAutoNum type="arabicPeriod"/>
            </a:pPr>
            <a:r>
              <a:rPr lang="en-US" sz="1200" dirty="0"/>
              <a:t>Improved accuracy.</a:t>
            </a:r>
          </a:p>
          <a:p>
            <a:pPr marL="0" lvl="0" indent="0" algn="l" rtl="0">
              <a:spcBef>
                <a:spcPts val="0"/>
              </a:spcBef>
              <a:spcAft>
                <a:spcPts val="0"/>
              </a:spcAft>
              <a:buNone/>
            </a:pPr>
            <a:endParaRPr lang="en-US" sz="1200" b="1" dirty="0"/>
          </a:p>
          <a:p>
            <a:pPr marL="0" lvl="0" indent="0" algn="l" rtl="0">
              <a:spcBef>
                <a:spcPts val="0"/>
              </a:spcBef>
              <a:spcAft>
                <a:spcPts val="0"/>
              </a:spcAft>
              <a:buNone/>
            </a:pPr>
            <a:r>
              <a:rPr lang="en-US" sz="1300" b="1" dirty="0"/>
              <a:t>Disadvantages of collaborative filtering:</a:t>
            </a:r>
          </a:p>
          <a:p>
            <a:pPr marL="0" lvl="0" indent="0" algn="l" rtl="0">
              <a:spcBef>
                <a:spcPts val="0"/>
              </a:spcBef>
              <a:spcAft>
                <a:spcPts val="0"/>
              </a:spcAft>
              <a:buNone/>
            </a:pPr>
            <a:r>
              <a:rPr lang="en-US" sz="1200" dirty="0"/>
              <a:t>1. Cold-start problem.</a:t>
            </a:r>
          </a:p>
          <a:p>
            <a:pPr marL="0" lvl="0" indent="0" algn="l" rtl="0">
              <a:spcBef>
                <a:spcPts val="0"/>
              </a:spcBef>
              <a:spcAft>
                <a:spcPts val="0"/>
              </a:spcAft>
              <a:buNone/>
            </a:pPr>
            <a:r>
              <a:rPr lang="en-US" sz="1200" dirty="0"/>
              <a:t>2. Lack of data.</a:t>
            </a:r>
          </a:p>
          <a:p>
            <a:pPr marL="0" indent="0">
              <a:buNone/>
            </a:pPr>
            <a:endParaRPr lang="en-US" dirty="0"/>
          </a:p>
          <a:p>
            <a:pPr marL="342900" lvl="0" indent="-342900" algn="l" rtl="0">
              <a:spcBef>
                <a:spcPts val="0"/>
              </a:spcBef>
              <a:spcAft>
                <a:spcPts val="0"/>
              </a:spcAft>
              <a:buAutoNum type="arabicPeriod"/>
            </a:pPr>
            <a:endParaRPr lang="en-US" sz="1300" dirty="0"/>
          </a:p>
          <a:p>
            <a:pPr marL="342900" lvl="0" indent="-342900" algn="l" rtl="0">
              <a:spcBef>
                <a:spcPts val="0"/>
              </a:spcBef>
              <a:spcAft>
                <a:spcPts val="0"/>
              </a:spcAft>
              <a:buAutoNum type="arabicPeriod"/>
            </a:pPr>
            <a:endParaRPr lang="en-US" sz="1300" dirty="0"/>
          </a:p>
          <a:p>
            <a:pPr marL="342900" lvl="0" indent="-342900" algn="l" rtl="0">
              <a:spcBef>
                <a:spcPts val="0"/>
              </a:spcBef>
              <a:spcAft>
                <a:spcPts val="0"/>
              </a:spcAft>
              <a:buAutoNum type="arabicPeriod"/>
            </a:pPr>
            <a:endParaRPr sz="1300" dirty="0"/>
          </a:p>
        </p:txBody>
      </p:sp>
      <p:pic>
        <p:nvPicPr>
          <p:cNvPr id="3" name="صورة 2">
            <a:extLst>
              <a:ext uri="{FF2B5EF4-FFF2-40B4-BE49-F238E27FC236}">
                <a16:creationId xmlns:a16="http://schemas.microsoft.com/office/drawing/2014/main" id="{1EDE5BCD-1252-34CF-9654-70B09226B8D1}"/>
              </a:ext>
            </a:extLst>
          </p:cNvPr>
          <p:cNvPicPr>
            <a:picLocks noChangeAspect="1"/>
          </p:cNvPicPr>
          <p:nvPr/>
        </p:nvPicPr>
        <p:blipFill>
          <a:blip r:embed="rId3"/>
          <a:stretch>
            <a:fillRect/>
          </a:stretch>
        </p:blipFill>
        <p:spPr>
          <a:xfrm>
            <a:off x="5450956" y="1244332"/>
            <a:ext cx="3000913" cy="3007101"/>
          </a:xfrm>
          <a:prstGeom prst="rect">
            <a:avLst/>
          </a:prstGeom>
        </p:spPr>
      </p:pic>
    </p:spTree>
    <p:extLst>
      <p:ext uri="{BB962C8B-B14F-4D97-AF65-F5344CB8AC3E}">
        <p14:creationId xmlns:p14="http://schemas.microsoft.com/office/powerpoint/2010/main" val="1570853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0">
          <a:extLst>
            <a:ext uri="{FF2B5EF4-FFF2-40B4-BE49-F238E27FC236}">
              <a16:creationId xmlns:a16="http://schemas.microsoft.com/office/drawing/2014/main" id="{1FB4C452-2C99-AA40-DC49-6132F03C0F82}"/>
            </a:ext>
          </a:extLst>
        </p:cNvPr>
        <p:cNvGrpSpPr/>
        <p:nvPr/>
      </p:nvGrpSpPr>
      <p:grpSpPr>
        <a:xfrm>
          <a:off x="0" y="0"/>
          <a:ext cx="0" cy="0"/>
          <a:chOff x="0" y="0"/>
          <a:chExt cx="0" cy="0"/>
        </a:xfrm>
      </p:grpSpPr>
      <p:sp>
        <p:nvSpPr>
          <p:cNvPr id="201" name="Google Shape;201;p23">
            <a:extLst>
              <a:ext uri="{FF2B5EF4-FFF2-40B4-BE49-F238E27FC236}">
                <a16:creationId xmlns:a16="http://schemas.microsoft.com/office/drawing/2014/main" id="{FD15CD4A-3E30-E2DD-9CEC-76BD60F053C7}"/>
              </a:ext>
            </a:extLst>
          </p:cNvPr>
          <p:cNvSpPr txBox="1">
            <a:spLocks noGrp="1"/>
          </p:cNvSpPr>
          <p:nvPr>
            <p:ph type="title"/>
          </p:nvPr>
        </p:nvSpPr>
        <p:spPr>
          <a:xfrm>
            <a:off x="510456" y="2881008"/>
            <a:ext cx="7936563"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Code Implementation</a:t>
            </a:r>
            <a:endParaRPr dirty="0"/>
          </a:p>
        </p:txBody>
      </p:sp>
      <p:sp>
        <p:nvSpPr>
          <p:cNvPr id="202" name="Google Shape;202;p23">
            <a:extLst>
              <a:ext uri="{FF2B5EF4-FFF2-40B4-BE49-F238E27FC236}">
                <a16:creationId xmlns:a16="http://schemas.microsoft.com/office/drawing/2014/main" id="{5DC9FFAD-F95E-5E27-86D2-03AC4AC26ABF}"/>
              </a:ext>
            </a:extLst>
          </p:cNvPr>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03</a:t>
            </a:r>
            <a:endParaRPr dirty="0"/>
          </a:p>
        </p:txBody>
      </p:sp>
      <p:cxnSp>
        <p:nvCxnSpPr>
          <p:cNvPr id="203" name="Google Shape;203;p23">
            <a:extLst>
              <a:ext uri="{FF2B5EF4-FFF2-40B4-BE49-F238E27FC236}">
                <a16:creationId xmlns:a16="http://schemas.microsoft.com/office/drawing/2014/main" id="{7E15821E-5F4E-5751-1158-3AA972178E26}"/>
              </a:ext>
            </a:extLst>
          </p:cNvPr>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a:extLst>
              <a:ext uri="{FF2B5EF4-FFF2-40B4-BE49-F238E27FC236}">
                <a16:creationId xmlns:a16="http://schemas.microsoft.com/office/drawing/2014/main" id="{356EB723-FB5F-68C3-F552-13C30158299A}"/>
              </a:ext>
            </a:extLst>
          </p:cNvPr>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b="1" dirty="0">
              <a:solidFill>
                <a:schemeClr val="accent4"/>
              </a:solidFill>
            </a:endParaRPr>
          </a:p>
        </p:txBody>
      </p:sp>
      <p:grpSp>
        <p:nvGrpSpPr>
          <p:cNvPr id="210" name="Google Shape;210;p24">
            <a:extLst>
              <a:ext uri="{FF2B5EF4-FFF2-40B4-BE49-F238E27FC236}">
                <a16:creationId xmlns:a16="http://schemas.microsoft.com/office/drawing/2014/main" id="{290FCB60-9F41-0D35-E6E1-DFA104EF323B}"/>
              </a:ext>
            </a:extLst>
          </p:cNvPr>
          <p:cNvGrpSpPr/>
          <p:nvPr/>
        </p:nvGrpSpPr>
        <p:grpSpPr>
          <a:xfrm flipH="1">
            <a:off x="5214156" y="1094003"/>
            <a:ext cx="3706695" cy="2550084"/>
            <a:chOff x="4388650" y="2224200"/>
            <a:chExt cx="1707525" cy="1174775"/>
          </a:xfrm>
        </p:grpSpPr>
        <p:sp>
          <p:nvSpPr>
            <p:cNvPr id="211" name="Google Shape;211;p24">
              <a:extLst>
                <a:ext uri="{FF2B5EF4-FFF2-40B4-BE49-F238E27FC236}">
                  <a16:creationId xmlns:a16="http://schemas.microsoft.com/office/drawing/2014/main" id="{34C71A50-0526-2817-82C9-004DF37968DC}"/>
                </a:ext>
              </a:extLst>
            </p:cNvPr>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a:extLst>
                <a:ext uri="{FF2B5EF4-FFF2-40B4-BE49-F238E27FC236}">
                  <a16:creationId xmlns:a16="http://schemas.microsoft.com/office/drawing/2014/main" id="{9791F754-FC69-9899-209A-C205E4D4868F}"/>
                </a:ext>
              </a:extLst>
            </p:cNvPr>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a:extLst>
                <a:ext uri="{FF2B5EF4-FFF2-40B4-BE49-F238E27FC236}">
                  <a16:creationId xmlns:a16="http://schemas.microsoft.com/office/drawing/2014/main" id="{EC15F822-3421-D60F-37E3-99AB90601453}"/>
                </a:ext>
              </a:extLst>
            </p:cNvPr>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a:extLst>
                <a:ext uri="{FF2B5EF4-FFF2-40B4-BE49-F238E27FC236}">
                  <a16:creationId xmlns:a16="http://schemas.microsoft.com/office/drawing/2014/main" id="{900F17FC-F5F1-BF29-7D61-FC8603A1BB55}"/>
                </a:ext>
              </a:extLst>
            </p:cNvPr>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a:extLst>
                <a:ext uri="{FF2B5EF4-FFF2-40B4-BE49-F238E27FC236}">
                  <a16:creationId xmlns:a16="http://schemas.microsoft.com/office/drawing/2014/main" id="{CD0EC8BB-09A4-14FA-6CAC-41D89251F984}"/>
                </a:ext>
              </a:extLst>
            </p:cNvPr>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a:extLst>
                <a:ext uri="{FF2B5EF4-FFF2-40B4-BE49-F238E27FC236}">
                  <a16:creationId xmlns:a16="http://schemas.microsoft.com/office/drawing/2014/main" id="{EFCFEC32-0B0B-BBE3-9BA7-0FADAC591E9F}"/>
                </a:ext>
              </a:extLst>
            </p:cNvPr>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a:extLst>
                <a:ext uri="{FF2B5EF4-FFF2-40B4-BE49-F238E27FC236}">
                  <a16:creationId xmlns:a16="http://schemas.microsoft.com/office/drawing/2014/main" id="{EE45E3DD-6F4F-6D44-D2E3-B2FB8F377648}"/>
                </a:ext>
              </a:extLst>
            </p:cNvPr>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a:extLst>
                <a:ext uri="{FF2B5EF4-FFF2-40B4-BE49-F238E27FC236}">
                  <a16:creationId xmlns:a16="http://schemas.microsoft.com/office/drawing/2014/main" id="{EDA361A8-783A-277F-452C-F37560857F0E}"/>
                </a:ext>
              </a:extLst>
            </p:cNvPr>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a:extLst>
                <a:ext uri="{FF2B5EF4-FFF2-40B4-BE49-F238E27FC236}">
                  <a16:creationId xmlns:a16="http://schemas.microsoft.com/office/drawing/2014/main" id="{37E99243-EB5B-422A-61B8-75F2CC171D6C}"/>
                </a:ext>
              </a:extLst>
            </p:cNvPr>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a:extLst>
                <a:ext uri="{FF2B5EF4-FFF2-40B4-BE49-F238E27FC236}">
                  <a16:creationId xmlns:a16="http://schemas.microsoft.com/office/drawing/2014/main" id="{B712D378-8BC9-7A96-8278-E2A904E205AC}"/>
                </a:ext>
              </a:extLst>
            </p:cNvPr>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a:extLst>
                <a:ext uri="{FF2B5EF4-FFF2-40B4-BE49-F238E27FC236}">
                  <a16:creationId xmlns:a16="http://schemas.microsoft.com/office/drawing/2014/main" id="{4BBBDC4C-D7FE-1E92-A335-9A9CA33DDE01}"/>
                </a:ext>
              </a:extLst>
            </p:cNvPr>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a:extLst>
                <a:ext uri="{FF2B5EF4-FFF2-40B4-BE49-F238E27FC236}">
                  <a16:creationId xmlns:a16="http://schemas.microsoft.com/office/drawing/2014/main" id="{DA33A440-22AF-BCAF-2AC2-75E98C303BBE}"/>
                </a:ext>
              </a:extLst>
            </p:cNvPr>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a:extLst>
                <a:ext uri="{FF2B5EF4-FFF2-40B4-BE49-F238E27FC236}">
                  <a16:creationId xmlns:a16="http://schemas.microsoft.com/office/drawing/2014/main" id="{9DC551F4-FCB8-96D4-B4BD-ACFC351E5DA8}"/>
                </a:ext>
              </a:extLst>
            </p:cNvPr>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a:extLst>
                <a:ext uri="{FF2B5EF4-FFF2-40B4-BE49-F238E27FC236}">
                  <a16:creationId xmlns:a16="http://schemas.microsoft.com/office/drawing/2014/main" id="{80253CA4-44A0-C560-86D0-ADECB3C5DD6E}"/>
                </a:ext>
              </a:extLst>
            </p:cNvPr>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a:extLst>
                <a:ext uri="{FF2B5EF4-FFF2-40B4-BE49-F238E27FC236}">
                  <a16:creationId xmlns:a16="http://schemas.microsoft.com/office/drawing/2014/main" id="{E689F7D3-EC17-426A-12A0-5F5828D59D56}"/>
                </a:ext>
              </a:extLst>
            </p:cNvPr>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a:extLst>
                <a:ext uri="{FF2B5EF4-FFF2-40B4-BE49-F238E27FC236}">
                  <a16:creationId xmlns:a16="http://schemas.microsoft.com/office/drawing/2014/main" id="{A9F0FF0C-9605-FC06-80B8-2524063497F4}"/>
                </a:ext>
              </a:extLst>
            </p:cNvPr>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a:extLst>
                <a:ext uri="{FF2B5EF4-FFF2-40B4-BE49-F238E27FC236}">
                  <a16:creationId xmlns:a16="http://schemas.microsoft.com/office/drawing/2014/main" id="{82B6ED2F-B341-5B2F-8DAB-3DD78EC31385}"/>
                </a:ext>
              </a:extLst>
            </p:cNvPr>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a:extLst>
                <a:ext uri="{FF2B5EF4-FFF2-40B4-BE49-F238E27FC236}">
                  <a16:creationId xmlns:a16="http://schemas.microsoft.com/office/drawing/2014/main" id="{D3D90CCC-2F79-3E21-260A-A7911E33A566}"/>
                </a:ext>
              </a:extLst>
            </p:cNvPr>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a:extLst>
                <a:ext uri="{FF2B5EF4-FFF2-40B4-BE49-F238E27FC236}">
                  <a16:creationId xmlns:a16="http://schemas.microsoft.com/office/drawing/2014/main" id="{6BC8BD79-D5A4-00C9-F0F7-52A37617018D}"/>
                </a:ext>
              </a:extLst>
            </p:cNvPr>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a:extLst>
                <a:ext uri="{FF2B5EF4-FFF2-40B4-BE49-F238E27FC236}">
                  <a16:creationId xmlns:a16="http://schemas.microsoft.com/office/drawing/2014/main" id="{CD9CA780-54FD-C83A-BDA9-047698104077}"/>
                </a:ext>
              </a:extLst>
            </p:cNvPr>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a:extLst>
                <a:ext uri="{FF2B5EF4-FFF2-40B4-BE49-F238E27FC236}">
                  <a16:creationId xmlns:a16="http://schemas.microsoft.com/office/drawing/2014/main" id="{37C55CB9-4F2A-6ED5-F2AC-6F223893215E}"/>
                </a:ext>
              </a:extLst>
            </p:cNvPr>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a:extLst>
                <a:ext uri="{FF2B5EF4-FFF2-40B4-BE49-F238E27FC236}">
                  <a16:creationId xmlns:a16="http://schemas.microsoft.com/office/drawing/2014/main" id="{722C02A4-6021-2B64-7EA7-84EC9455E2CB}"/>
                </a:ext>
              </a:extLst>
            </p:cNvPr>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a:extLst>
                <a:ext uri="{FF2B5EF4-FFF2-40B4-BE49-F238E27FC236}">
                  <a16:creationId xmlns:a16="http://schemas.microsoft.com/office/drawing/2014/main" id="{EFAD32A6-F576-3DD5-20A0-4691E709DC22}"/>
                </a:ext>
              </a:extLst>
            </p:cNvPr>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a:extLst>
                <a:ext uri="{FF2B5EF4-FFF2-40B4-BE49-F238E27FC236}">
                  <a16:creationId xmlns:a16="http://schemas.microsoft.com/office/drawing/2014/main" id="{ABB15016-63CC-81E3-1608-D88B43D3678F}"/>
                </a:ext>
              </a:extLst>
            </p:cNvPr>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a:extLst>
                <a:ext uri="{FF2B5EF4-FFF2-40B4-BE49-F238E27FC236}">
                  <a16:creationId xmlns:a16="http://schemas.microsoft.com/office/drawing/2014/main" id="{9DED6289-EE9F-6D5B-660E-03F02C3E61FC}"/>
                </a:ext>
              </a:extLst>
            </p:cNvPr>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a:extLst>
                <a:ext uri="{FF2B5EF4-FFF2-40B4-BE49-F238E27FC236}">
                  <a16:creationId xmlns:a16="http://schemas.microsoft.com/office/drawing/2014/main" id="{B0A32E52-4F0F-DD20-04D2-B80E96F0ADE9}"/>
                </a:ext>
              </a:extLst>
            </p:cNvPr>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a:extLst>
                <a:ext uri="{FF2B5EF4-FFF2-40B4-BE49-F238E27FC236}">
                  <a16:creationId xmlns:a16="http://schemas.microsoft.com/office/drawing/2014/main" id="{A46CD9FB-BD34-D847-9304-4DE4565B5DE2}"/>
                </a:ext>
              </a:extLst>
            </p:cNvPr>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a:extLst>
                <a:ext uri="{FF2B5EF4-FFF2-40B4-BE49-F238E27FC236}">
                  <a16:creationId xmlns:a16="http://schemas.microsoft.com/office/drawing/2014/main" id="{AF337512-0625-742B-94B5-7C7E8945120A}"/>
                </a:ext>
              </a:extLst>
            </p:cNvPr>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a:extLst>
                <a:ext uri="{FF2B5EF4-FFF2-40B4-BE49-F238E27FC236}">
                  <a16:creationId xmlns:a16="http://schemas.microsoft.com/office/drawing/2014/main" id="{260DC4FC-5ECD-4458-B6D1-FE66BE31013B}"/>
                </a:ext>
              </a:extLst>
            </p:cNvPr>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a:extLst>
                <a:ext uri="{FF2B5EF4-FFF2-40B4-BE49-F238E27FC236}">
                  <a16:creationId xmlns:a16="http://schemas.microsoft.com/office/drawing/2014/main" id="{330EB8D2-440E-81C6-79C0-3EF755A853F9}"/>
                </a:ext>
              </a:extLst>
            </p:cNvPr>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a:extLst>
                <a:ext uri="{FF2B5EF4-FFF2-40B4-BE49-F238E27FC236}">
                  <a16:creationId xmlns:a16="http://schemas.microsoft.com/office/drawing/2014/main" id="{F06A3EEB-8549-8F1A-FD65-28AA8E6D9C8A}"/>
                </a:ext>
              </a:extLst>
            </p:cNvPr>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a:extLst>
                <a:ext uri="{FF2B5EF4-FFF2-40B4-BE49-F238E27FC236}">
                  <a16:creationId xmlns:a16="http://schemas.microsoft.com/office/drawing/2014/main" id="{0D7769FF-B3A9-5623-E84D-41A2D82493A2}"/>
                </a:ext>
              </a:extLst>
            </p:cNvPr>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a:extLst>
                <a:ext uri="{FF2B5EF4-FFF2-40B4-BE49-F238E27FC236}">
                  <a16:creationId xmlns:a16="http://schemas.microsoft.com/office/drawing/2014/main" id="{F48E5A72-E237-5645-D2F7-EA804C1A38E3}"/>
                </a:ext>
              </a:extLst>
            </p:cNvPr>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a:extLst>
                <a:ext uri="{FF2B5EF4-FFF2-40B4-BE49-F238E27FC236}">
                  <a16:creationId xmlns:a16="http://schemas.microsoft.com/office/drawing/2014/main" id="{423AF638-D06F-7DA3-B783-450E8A509D66}"/>
                </a:ext>
              </a:extLst>
            </p:cNvPr>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a:extLst>
                <a:ext uri="{FF2B5EF4-FFF2-40B4-BE49-F238E27FC236}">
                  <a16:creationId xmlns:a16="http://schemas.microsoft.com/office/drawing/2014/main" id="{400BAA74-0265-916C-8939-287F2CCD273B}"/>
                </a:ext>
              </a:extLst>
            </p:cNvPr>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a:extLst>
                <a:ext uri="{FF2B5EF4-FFF2-40B4-BE49-F238E27FC236}">
                  <a16:creationId xmlns:a16="http://schemas.microsoft.com/office/drawing/2014/main" id="{EDB89C9F-E2DE-5EBF-C9EA-251F1AAA128D}"/>
                </a:ext>
              </a:extLst>
            </p:cNvPr>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a:extLst>
                <a:ext uri="{FF2B5EF4-FFF2-40B4-BE49-F238E27FC236}">
                  <a16:creationId xmlns:a16="http://schemas.microsoft.com/office/drawing/2014/main" id="{E9E83BE4-263C-2F98-A844-9EB41BB38D33}"/>
                </a:ext>
              </a:extLst>
            </p:cNvPr>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a:extLst>
                <a:ext uri="{FF2B5EF4-FFF2-40B4-BE49-F238E27FC236}">
                  <a16:creationId xmlns:a16="http://schemas.microsoft.com/office/drawing/2014/main" id="{8C78D89C-7960-1CBC-CF6B-5840CF57AA73}"/>
                </a:ext>
              </a:extLst>
            </p:cNvPr>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a:extLst>
                <a:ext uri="{FF2B5EF4-FFF2-40B4-BE49-F238E27FC236}">
                  <a16:creationId xmlns:a16="http://schemas.microsoft.com/office/drawing/2014/main" id="{EF6C541E-6B57-A44D-3A3D-AFF821F605E0}"/>
                </a:ext>
              </a:extLst>
            </p:cNvPr>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a:extLst>
                <a:ext uri="{FF2B5EF4-FFF2-40B4-BE49-F238E27FC236}">
                  <a16:creationId xmlns:a16="http://schemas.microsoft.com/office/drawing/2014/main" id="{6758A834-202A-6E07-F269-7240FDAD19F5}"/>
                </a:ext>
              </a:extLst>
            </p:cNvPr>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a:extLst>
                <a:ext uri="{FF2B5EF4-FFF2-40B4-BE49-F238E27FC236}">
                  <a16:creationId xmlns:a16="http://schemas.microsoft.com/office/drawing/2014/main" id="{B643136F-AE27-88BC-6A20-DA444C109381}"/>
                </a:ext>
              </a:extLst>
            </p:cNvPr>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a:extLst>
                <a:ext uri="{FF2B5EF4-FFF2-40B4-BE49-F238E27FC236}">
                  <a16:creationId xmlns:a16="http://schemas.microsoft.com/office/drawing/2014/main" id="{A99F3C6D-0C88-D97B-A211-573FDEFD8CBC}"/>
                </a:ext>
              </a:extLst>
            </p:cNvPr>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a:extLst>
                <a:ext uri="{FF2B5EF4-FFF2-40B4-BE49-F238E27FC236}">
                  <a16:creationId xmlns:a16="http://schemas.microsoft.com/office/drawing/2014/main" id="{DCF63317-AD7A-6881-08B7-44CD85A07F72}"/>
                </a:ext>
              </a:extLst>
            </p:cNvPr>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a:extLst>
                <a:ext uri="{FF2B5EF4-FFF2-40B4-BE49-F238E27FC236}">
                  <a16:creationId xmlns:a16="http://schemas.microsoft.com/office/drawing/2014/main" id="{B05E0D5E-4A26-D191-6200-B05EA9FC555F}"/>
                </a:ext>
              </a:extLst>
            </p:cNvPr>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a:extLst>
                <a:ext uri="{FF2B5EF4-FFF2-40B4-BE49-F238E27FC236}">
                  <a16:creationId xmlns:a16="http://schemas.microsoft.com/office/drawing/2014/main" id="{CC37B9F6-39E8-BE5C-847E-245A833253D7}"/>
                </a:ext>
              </a:extLst>
            </p:cNvPr>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a:extLst>
                <a:ext uri="{FF2B5EF4-FFF2-40B4-BE49-F238E27FC236}">
                  <a16:creationId xmlns:a16="http://schemas.microsoft.com/office/drawing/2014/main" id="{767507E4-E421-8ACF-FFF3-3F1AA819E53D}"/>
                </a:ext>
              </a:extLst>
            </p:cNvPr>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a:extLst>
                <a:ext uri="{FF2B5EF4-FFF2-40B4-BE49-F238E27FC236}">
                  <a16:creationId xmlns:a16="http://schemas.microsoft.com/office/drawing/2014/main" id="{78612F2E-7D3B-85D0-FDB7-F2E494E98249}"/>
                </a:ext>
              </a:extLst>
            </p:cNvPr>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a:extLst>
                <a:ext uri="{FF2B5EF4-FFF2-40B4-BE49-F238E27FC236}">
                  <a16:creationId xmlns:a16="http://schemas.microsoft.com/office/drawing/2014/main" id="{010ED328-7E16-26B1-5C9A-44F711A1EAEC}"/>
                </a:ext>
              </a:extLst>
            </p:cNvPr>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a:extLst>
                <a:ext uri="{FF2B5EF4-FFF2-40B4-BE49-F238E27FC236}">
                  <a16:creationId xmlns:a16="http://schemas.microsoft.com/office/drawing/2014/main" id="{80D49E04-6E22-34C6-9E60-BCCFDCFD2A9E}"/>
                </a:ext>
              </a:extLst>
            </p:cNvPr>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a:extLst>
                <a:ext uri="{FF2B5EF4-FFF2-40B4-BE49-F238E27FC236}">
                  <a16:creationId xmlns:a16="http://schemas.microsoft.com/office/drawing/2014/main" id="{DEF19F15-3E5E-86B2-A78E-A7C7B63BEE61}"/>
                </a:ext>
              </a:extLst>
            </p:cNvPr>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a:extLst>
                <a:ext uri="{FF2B5EF4-FFF2-40B4-BE49-F238E27FC236}">
                  <a16:creationId xmlns:a16="http://schemas.microsoft.com/office/drawing/2014/main" id="{4BC95563-8B7F-4EBF-180B-913B0AB9ECCC}"/>
                </a:ext>
              </a:extLst>
            </p:cNvPr>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a:extLst>
                <a:ext uri="{FF2B5EF4-FFF2-40B4-BE49-F238E27FC236}">
                  <a16:creationId xmlns:a16="http://schemas.microsoft.com/office/drawing/2014/main" id="{207FF6C9-AE91-567C-974A-F57614416E6C}"/>
                </a:ext>
              </a:extLst>
            </p:cNvPr>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a:extLst>
                <a:ext uri="{FF2B5EF4-FFF2-40B4-BE49-F238E27FC236}">
                  <a16:creationId xmlns:a16="http://schemas.microsoft.com/office/drawing/2014/main" id="{2A8F10DA-0502-0BDF-3254-B534F98A4733}"/>
                </a:ext>
              </a:extLst>
            </p:cNvPr>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a:extLst>
                <a:ext uri="{FF2B5EF4-FFF2-40B4-BE49-F238E27FC236}">
                  <a16:creationId xmlns:a16="http://schemas.microsoft.com/office/drawing/2014/main" id="{276A65C8-376D-6024-D347-279660904650}"/>
                </a:ext>
              </a:extLst>
            </p:cNvPr>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a:extLst>
                <a:ext uri="{FF2B5EF4-FFF2-40B4-BE49-F238E27FC236}">
                  <a16:creationId xmlns:a16="http://schemas.microsoft.com/office/drawing/2014/main" id="{328FDDF1-5535-153E-937A-EB73F228755E}"/>
                </a:ext>
              </a:extLst>
            </p:cNvPr>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a:extLst>
                <a:ext uri="{FF2B5EF4-FFF2-40B4-BE49-F238E27FC236}">
                  <a16:creationId xmlns:a16="http://schemas.microsoft.com/office/drawing/2014/main" id="{673867A0-4CDB-CD63-23F2-22ACA0430DC0}"/>
                </a:ext>
              </a:extLst>
            </p:cNvPr>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a:extLst>
                <a:ext uri="{FF2B5EF4-FFF2-40B4-BE49-F238E27FC236}">
                  <a16:creationId xmlns:a16="http://schemas.microsoft.com/office/drawing/2014/main" id="{246220F0-8BFC-B64B-8A14-949B4BF28B98}"/>
                </a:ext>
              </a:extLst>
            </p:cNvPr>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a:extLst>
                <a:ext uri="{FF2B5EF4-FFF2-40B4-BE49-F238E27FC236}">
                  <a16:creationId xmlns:a16="http://schemas.microsoft.com/office/drawing/2014/main" id="{750F8AD7-2C6E-2A7E-82B8-0C42100292AF}"/>
                </a:ext>
              </a:extLst>
            </p:cNvPr>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a:extLst>
                <a:ext uri="{FF2B5EF4-FFF2-40B4-BE49-F238E27FC236}">
                  <a16:creationId xmlns:a16="http://schemas.microsoft.com/office/drawing/2014/main" id="{C75CB882-0982-1E61-AF0B-100A9886E36A}"/>
                </a:ext>
              </a:extLst>
            </p:cNvPr>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a:extLst>
                <a:ext uri="{FF2B5EF4-FFF2-40B4-BE49-F238E27FC236}">
                  <a16:creationId xmlns:a16="http://schemas.microsoft.com/office/drawing/2014/main" id="{26781493-27FF-D758-4E93-41A2679A0C26}"/>
                </a:ext>
              </a:extLst>
            </p:cNvPr>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a:extLst>
                <a:ext uri="{FF2B5EF4-FFF2-40B4-BE49-F238E27FC236}">
                  <a16:creationId xmlns:a16="http://schemas.microsoft.com/office/drawing/2014/main" id="{80FD4C90-36D7-4DFB-29D8-4476C071BAC6}"/>
                </a:ext>
              </a:extLst>
            </p:cNvPr>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a:extLst>
                <a:ext uri="{FF2B5EF4-FFF2-40B4-BE49-F238E27FC236}">
                  <a16:creationId xmlns:a16="http://schemas.microsoft.com/office/drawing/2014/main" id="{8FB7B587-9C7B-34A2-E898-A54B0CCBD965}"/>
                </a:ext>
              </a:extLst>
            </p:cNvPr>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a:extLst>
                <a:ext uri="{FF2B5EF4-FFF2-40B4-BE49-F238E27FC236}">
                  <a16:creationId xmlns:a16="http://schemas.microsoft.com/office/drawing/2014/main" id="{31E63C13-C861-06B3-DC32-42C6CAE7F2FF}"/>
                </a:ext>
              </a:extLst>
            </p:cNvPr>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a:extLst>
                <a:ext uri="{FF2B5EF4-FFF2-40B4-BE49-F238E27FC236}">
                  <a16:creationId xmlns:a16="http://schemas.microsoft.com/office/drawing/2014/main" id="{36D895AF-54AB-ACFB-4914-771B8839E0CC}"/>
                </a:ext>
              </a:extLst>
            </p:cNvPr>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a:extLst>
                <a:ext uri="{FF2B5EF4-FFF2-40B4-BE49-F238E27FC236}">
                  <a16:creationId xmlns:a16="http://schemas.microsoft.com/office/drawing/2014/main" id="{E6034AAE-291D-BE32-2736-4328C255CD22}"/>
                </a:ext>
              </a:extLst>
            </p:cNvPr>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85208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1F96A8A3-FFC6-2075-8C35-37D3EB01418B}"/>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D989B3A0-83BE-3A3D-15C3-FEAE185A9C6E}"/>
              </a:ext>
            </a:extLst>
          </p:cNvPr>
          <p:cNvSpPr txBox="1">
            <a:spLocks noGrp="1"/>
          </p:cNvSpPr>
          <p:nvPr>
            <p:ph type="title"/>
          </p:nvPr>
        </p:nvSpPr>
        <p:spPr>
          <a:xfrm>
            <a:off x="400023" y="408065"/>
            <a:ext cx="4628875"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Description &amp; Objective</a:t>
            </a:r>
          </a:p>
        </p:txBody>
      </p:sp>
      <p:sp>
        <p:nvSpPr>
          <p:cNvPr id="282" name="Google Shape;282;p25">
            <a:extLst>
              <a:ext uri="{FF2B5EF4-FFF2-40B4-BE49-F238E27FC236}">
                <a16:creationId xmlns:a16="http://schemas.microsoft.com/office/drawing/2014/main" id="{878FC5B2-0ADC-2297-D6C0-9F074F278D72}"/>
              </a:ext>
            </a:extLst>
          </p:cNvPr>
          <p:cNvSpPr txBox="1">
            <a:spLocks noGrp="1"/>
          </p:cNvSpPr>
          <p:nvPr>
            <p:ph type="body" idx="1"/>
          </p:nvPr>
        </p:nvSpPr>
        <p:spPr>
          <a:xfrm>
            <a:off x="400023" y="1115465"/>
            <a:ext cx="4628875" cy="315445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The goal of this project is to develop a recommendation system that provides a list of 10 books that are similar to a book that a customer has read. This project will implement a collaborative-based filtering method via scikit </a:t>
            </a:r>
            <a:r>
              <a:rPr lang="en-US" dirty="0" err="1"/>
              <a:t>learn's</a:t>
            </a:r>
            <a:r>
              <a:rPr lang="en-US" dirty="0"/>
              <a:t> K-Nearest </a:t>
            </a:r>
            <a:r>
              <a:rPr lang="en-US" dirty="0" err="1"/>
              <a:t>Neighbours</a:t>
            </a:r>
            <a:r>
              <a:rPr lang="en-US" dirty="0"/>
              <a:t> clustering algorithm using the Amazon books dataset. The books data contains all the book titles, ISBNs, author, publisher and year of publication. The user dataset contains the user IDs, location and age. The ratings dataset contains user ids, ISBNs and book rating scores. All datasets are a subset of books available on Amazon.</a:t>
            </a:r>
            <a:endParaRPr dirty="0"/>
          </a:p>
        </p:txBody>
      </p:sp>
      <p:grpSp>
        <p:nvGrpSpPr>
          <p:cNvPr id="2" name="Google Shape;283;p25">
            <a:extLst>
              <a:ext uri="{FF2B5EF4-FFF2-40B4-BE49-F238E27FC236}">
                <a16:creationId xmlns:a16="http://schemas.microsoft.com/office/drawing/2014/main" id="{3B19090D-5441-BB16-F3A3-9E24520EE9BB}"/>
              </a:ext>
            </a:extLst>
          </p:cNvPr>
          <p:cNvGrpSpPr/>
          <p:nvPr/>
        </p:nvGrpSpPr>
        <p:grpSpPr>
          <a:xfrm>
            <a:off x="5201312" y="408065"/>
            <a:ext cx="3303886" cy="3878927"/>
            <a:chOff x="5201312" y="729700"/>
            <a:chExt cx="3303886" cy="3878927"/>
          </a:xfrm>
        </p:grpSpPr>
        <p:grpSp>
          <p:nvGrpSpPr>
            <p:cNvPr id="3" name="Google Shape;284;p25">
              <a:extLst>
                <a:ext uri="{FF2B5EF4-FFF2-40B4-BE49-F238E27FC236}">
                  <a16:creationId xmlns:a16="http://schemas.microsoft.com/office/drawing/2014/main" id="{990B67F2-6801-B082-3DEE-F377DAA5171B}"/>
                </a:ext>
              </a:extLst>
            </p:cNvPr>
            <p:cNvGrpSpPr/>
            <p:nvPr/>
          </p:nvGrpSpPr>
          <p:grpSpPr>
            <a:xfrm flipH="1">
              <a:off x="5201312" y="932488"/>
              <a:ext cx="1331387" cy="724666"/>
              <a:chOff x="238125" y="2409350"/>
              <a:chExt cx="760575" cy="414000"/>
            </a:xfrm>
          </p:grpSpPr>
          <p:sp>
            <p:nvSpPr>
              <p:cNvPr id="342" name="Google Shape;285;p25">
                <a:extLst>
                  <a:ext uri="{FF2B5EF4-FFF2-40B4-BE49-F238E27FC236}">
                    <a16:creationId xmlns:a16="http://schemas.microsoft.com/office/drawing/2014/main" id="{786821CF-7F1A-CBA7-E773-34411D6CAA09}"/>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86;p25">
                <a:extLst>
                  <a:ext uri="{FF2B5EF4-FFF2-40B4-BE49-F238E27FC236}">
                    <a16:creationId xmlns:a16="http://schemas.microsoft.com/office/drawing/2014/main" id="{F53972B9-A583-3E45-5A31-C17811117930}"/>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87;p25">
                <a:extLst>
                  <a:ext uri="{FF2B5EF4-FFF2-40B4-BE49-F238E27FC236}">
                    <a16:creationId xmlns:a16="http://schemas.microsoft.com/office/drawing/2014/main" id="{9808970A-4BDA-2FCE-2259-988EE6542A75}"/>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88;p25">
                <a:extLst>
                  <a:ext uri="{FF2B5EF4-FFF2-40B4-BE49-F238E27FC236}">
                    <a16:creationId xmlns:a16="http://schemas.microsoft.com/office/drawing/2014/main" id="{439B4C51-B976-1AF3-1C6F-634517F70157}"/>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89;p25">
                <a:extLst>
                  <a:ext uri="{FF2B5EF4-FFF2-40B4-BE49-F238E27FC236}">
                    <a16:creationId xmlns:a16="http://schemas.microsoft.com/office/drawing/2014/main" id="{3506D944-9956-0144-3843-605071852D8C}"/>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90;p25">
                <a:extLst>
                  <a:ext uri="{FF2B5EF4-FFF2-40B4-BE49-F238E27FC236}">
                    <a16:creationId xmlns:a16="http://schemas.microsoft.com/office/drawing/2014/main" id="{513CDD5B-83B1-27E1-6A26-463D89937E62}"/>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91;p25">
                <a:extLst>
                  <a:ext uri="{FF2B5EF4-FFF2-40B4-BE49-F238E27FC236}">
                    <a16:creationId xmlns:a16="http://schemas.microsoft.com/office/drawing/2014/main" id="{8EA41468-6A2D-BE66-A47D-984F16B31107}"/>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92;p25">
                <a:extLst>
                  <a:ext uri="{FF2B5EF4-FFF2-40B4-BE49-F238E27FC236}">
                    <a16:creationId xmlns:a16="http://schemas.microsoft.com/office/drawing/2014/main" id="{1E128FBE-9E91-A60F-865E-7ED1E52A3E8A}"/>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93;p25">
                <a:extLst>
                  <a:ext uri="{FF2B5EF4-FFF2-40B4-BE49-F238E27FC236}">
                    <a16:creationId xmlns:a16="http://schemas.microsoft.com/office/drawing/2014/main" id="{6A9C091F-B2C7-A74D-95A5-EDB42F0749C3}"/>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94;p25">
                <a:extLst>
                  <a:ext uri="{FF2B5EF4-FFF2-40B4-BE49-F238E27FC236}">
                    <a16:creationId xmlns:a16="http://schemas.microsoft.com/office/drawing/2014/main" id="{6FA47C53-A098-E166-0B73-80E804FB2DF4}"/>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95;p25">
                <a:extLst>
                  <a:ext uri="{FF2B5EF4-FFF2-40B4-BE49-F238E27FC236}">
                    <a16:creationId xmlns:a16="http://schemas.microsoft.com/office/drawing/2014/main" id="{BA4BFAB4-E0E5-08E1-7397-5DF39C985F1E}"/>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96;p25">
                <a:extLst>
                  <a:ext uri="{FF2B5EF4-FFF2-40B4-BE49-F238E27FC236}">
                    <a16:creationId xmlns:a16="http://schemas.microsoft.com/office/drawing/2014/main" id="{713887C1-8CE4-75F8-26DA-278BE349A58C}"/>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97;p25">
              <a:extLst>
                <a:ext uri="{FF2B5EF4-FFF2-40B4-BE49-F238E27FC236}">
                  <a16:creationId xmlns:a16="http://schemas.microsoft.com/office/drawing/2014/main" id="{7BEED9B7-766D-2EF1-02B1-15E327084C5C}"/>
                </a:ext>
              </a:extLst>
            </p:cNvPr>
            <p:cNvGrpSpPr/>
            <p:nvPr/>
          </p:nvGrpSpPr>
          <p:grpSpPr>
            <a:xfrm>
              <a:off x="5434633" y="1349646"/>
              <a:ext cx="3070564" cy="3258981"/>
              <a:chOff x="1304275" y="2258525"/>
              <a:chExt cx="1138300" cy="1208194"/>
            </a:xfrm>
          </p:grpSpPr>
          <p:sp>
            <p:nvSpPr>
              <p:cNvPr id="13" name="Google Shape;298;p25">
                <a:extLst>
                  <a:ext uri="{FF2B5EF4-FFF2-40B4-BE49-F238E27FC236}">
                    <a16:creationId xmlns:a16="http://schemas.microsoft.com/office/drawing/2014/main" id="{9AF848C3-0792-320E-849B-8C2AA0381D1F}"/>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9;p25">
                <a:extLst>
                  <a:ext uri="{FF2B5EF4-FFF2-40B4-BE49-F238E27FC236}">
                    <a16:creationId xmlns:a16="http://schemas.microsoft.com/office/drawing/2014/main" id="{39F98797-B02D-1279-2386-E59147DCC354}"/>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0;p25">
                <a:extLst>
                  <a:ext uri="{FF2B5EF4-FFF2-40B4-BE49-F238E27FC236}">
                    <a16:creationId xmlns:a16="http://schemas.microsoft.com/office/drawing/2014/main" id="{79BB272D-83FD-985F-6759-69CEA9E17157}"/>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1;p25">
                <a:extLst>
                  <a:ext uri="{FF2B5EF4-FFF2-40B4-BE49-F238E27FC236}">
                    <a16:creationId xmlns:a16="http://schemas.microsoft.com/office/drawing/2014/main" id="{3E1B40E5-9C35-6C3C-F1EE-973B79888C92}"/>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2;p25">
                <a:extLst>
                  <a:ext uri="{FF2B5EF4-FFF2-40B4-BE49-F238E27FC236}">
                    <a16:creationId xmlns:a16="http://schemas.microsoft.com/office/drawing/2014/main" id="{8DC27E5D-0F44-1FF4-6174-9FAB8E32A1BE}"/>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3;p25">
                <a:extLst>
                  <a:ext uri="{FF2B5EF4-FFF2-40B4-BE49-F238E27FC236}">
                    <a16:creationId xmlns:a16="http://schemas.microsoft.com/office/drawing/2014/main" id="{333AFF0E-E62E-362F-F0DA-746F869ADB54}"/>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4;p25">
                <a:extLst>
                  <a:ext uri="{FF2B5EF4-FFF2-40B4-BE49-F238E27FC236}">
                    <a16:creationId xmlns:a16="http://schemas.microsoft.com/office/drawing/2014/main" id="{338DFD95-E4C0-C92D-B0D2-F249C64BEDEA}"/>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p25">
                <a:extLst>
                  <a:ext uri="{FF2B5EF4-FFF2-40B4-BE49-F238E27FC236}">
                    <a16:creationId xmlns:a16="http://schemas.microsoft.com/office/drawing/2014/main" id="{69153565-7A35-525B-C3E4-78585397919C}"/>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6;p25">
                <a:extLst>
                  <a:ext uri="{FF2B5EF4-FFF2-40B4-BE49-F238E27FC236}">
                    <a16:creationId xmlns:a16="http://schemas.microsoft.com/office/drawing/2014/main" id="{18B8DB5D-7861-24C6-667E-389F8FA21A7F}"/>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7;p25">
                <a:extLst>
                  <a:ext uri="{FF2B5EF4-FFF2-40B4-BE49-F238E27FC236}">
                    <a16:creationId xmlns:a16="http://schemas.microsoft.com/office/drawing/2014/main" id="{588E8735-1274-8509-657E-C74FB0D0AC11}"/>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8;p25">
                <a:extLst>
                  <a:ext uri="{FF2B5EF4-FFF2-40B4-BE49-F238E27FC236}">
                    <a16:creationId xmlns:a16="http://schemas.microsoft.com/office/drawing/2014/main" id="{F2929885-B109-590A-6BDB-1C0D34407293}"/>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9;p25">
                <a:extLst>
                  <a:ext uri="{FF2B5EF4-FFF2-40B4-BE49-F238E27FC236}">
                    <a16:creationId xmlns:a16="http://schemas.microsoft.com/office/drawing/2014/main" id="{F92A6D8B-C569-035C-1737-8B01B5D278DE}"/>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10;p25">
                <a:extLst>
                  <a:ext uri="{FF2B5EF4-FFF2-40B4-BE49-F238E27FC236}">
                    <a16:creationId xmlns:a16="http://schemas.microsoft.com/office/drawing/2014/main" id="{AD3B2083-F8B9-290A-77E3-CE3A7938B010}"/>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1;p25">
                <a:extLst>
                  <a:ext uri="{FF2B5EF4-FFF2-40B4-BE49-F238E27FC236}">
                    <a16:creationId xmlns:a16="http://schemas.microsoft.com/office/drawing/2014/main" id="{A12E63BB-1B4E-582E-CBC3-6FBBC54C6948}"/>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12;p25">
                <a:extLst>
                  <a:ext uri="{FF2B5EF4-FFF2-40B4-BE49-F238E27FC236}">
                    <a16:creationId xmlns:a16="http://schemas.microsoft.com/office/drawing/2014/main" id="{9DED9B0D-159A-C43B-6F5A-B9C9AA24D29E}"/>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3;p25">
                <a:extLst>
                  <a:ext uri="{FF2B5EF4-FFF2-40B4-BE49-F238E27FC236}">
                    <a16:creationId xmlns:a16="http://schemas.microsoft.com/office/drawing/2014/main" id="{C0D0B5F2-58D2-A9DB-8812-9F40BF64DA2C}"/>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4;p25">
                <a:extLst>
                  <a:ext uri="{FF2B5EF4-FFF2-40B4-BE49-F238E27FC236}">
                    <a16:creationId xmlns:a16="http://schemas.microsoft.com/office/drawing/2014/main" id="{B546CA68-4A0D-873B-24FC-BF171FEF0554}"/>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15;p25">
                <a:extLst>
                  <a:ext uri="{FF2B5EF4-FFF2-40B4-BE49-F238E27FC236}">
                    <a16:creationId xmlns:a16="http://schemas.microsoft.com/office/drawing/2014/main" id="{43B52D40-7F74-AC4C-C485-658EA10787C1}"/>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6;p25">
                <a:extLst>
                  <a:ext uri="{FF2B5EF4-FFF2-40B4-BE49-F238E27FC236}">
                    <a16:creationId xmlns:a16="http://schemas.microsoft.com/office/drawing/2014/main" id="{25C0F6C5-3AFD-9581-D5AA-BB80BB30B44B}"/>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7;p25">
                <a:extLst>
                  <a:ext uri="{FF2B5EF4-FFF2-40B4-BE49-F238E27FC236}">
                    <a16:creationId xmlns:a16="http://schemas.microsoft.com/office/drawing/2014/main" id="{C1689BF1-4C0C-6CB5-68F1-AF159D0A9B99}"/>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8;p25">
                <a:extLst>
                  <a:ext uri="{FF2B5EF4-FFF2-40B4-BE49-F238E27FC236}">
                    <a16:creationId xmlns:a16="http://schemas.microsoft.com/office/drawing/2014/main" id="{37197D07-5F1A-1417-E3CE-AC7579EBFD02}"/>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9;p25">
                <a:extLst>
                  <a:ext uri="{FF2B5EF4-FFF2-40B4-BE49-F238E27FC236}">
                    <a16:creationId xmlns:a16="http://schemas.microsoft.com/office/drawing/2014/main" id="{245B83E5-E115-DC9D-6C1D-3D9A82600991}"/>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0;p25">
                <a:extLst>
                  <a:ext uri="{FF2B5EF4-FFF2-40B4-BE49-F238E27FC236}">
                    <a16:creationId xmlns:a16="http://schemas.microsoft.com/office/drawing/2014/main" id="{DE0C089B-8766-42CB-EDF6-56851C3C1F27}"/>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1;p25">
                <a:extLst>
                  <a:ext uri="{FF2B5EF4-FFF2-40B4-BE49-F238E27FC236}">
                    <a16:creationId xmlns:a16="http://schemas.microsoft.com/office/drawing/2014/main" id="{7BBF51E9-0ACF-CD43-CC52-F428630D59BB}"/>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2;p25">
                <a:extLst>
                  <a:ext uri="{FF2B5EF4-FFF2-40B4-BE49-F238E27FC236}">
                    <a16:creationId xmlns:a16="http://schemas.microsoft.com/office/drawing/2014/main" id="{B709340E-37C6-4D31-9E94-C2963F476E82}"/>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3;p25">
                <a:extLst>
                  <a:ext uri="{FF2B5EF4-FFF2-40B4-BE49-F238E27FC236}">
                    <a16:creationId xmlns:a16="http://schemas.microsoft.com/office/drawing/2014/main" id="{F8456A59-F2F6-392F-AE34-646C5BEF4761}"/>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4;p25">
                <a:extLst>
                  <a:ext uri="{FF2B5EF4-FFF2-40B4-BE49-F238E27FC236}">
                    <a16:creationId xmlns:a16="http://schemas.microsoft.com/office/drawing/2014/main" id="{B6819496-241A-3AF7-1DA5-0E7393562837}"/>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5;p25">
                <a:extLst>
                  <a:ext uri="{FF2B5EF4-FFF2-40B4-BE49-F238E27FC236}">
                    <a16:creationId xmlns:a16="http://schemas.microsoft.com/office/drawing/2014/main" id="{FCD5ECB8-9167-2121-C112-CD1784804D96}"/>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6;p25">
                <a:extLst>
                  <a:ext uri="{FF2B5EF4-FFF2-40B4-BE49-F238E27FC236}">
                    <a16:creationId xmlns:a16="http://schemas.microsoft.com/office/drawing/2014/main" id="{18B5BE3E-E8E6-D05B-21D8-F376640512E3}"/>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7;p25">
                <a:extLst>
                  <a:ext uri="{FF2B5EF4-FFF2-40B4-BE49-F238E27FC236}">
                    <a16:creationId xmlns:a16="http://schemas.microsoft.com/office/drawing/2014/main" id="{C69577A0-F205-2BE8-C2C6-27AFEC8968BD}"/>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8;p25">
                <a:extLst>
                  <a:ext uri="{FF2B5EF4-FFF2-40B4-BE49-F238E27FC236}">
                    <a16:creationId xmlns:a16="http://schemas.microsoft.com/office/drawing/2014/main" id="{2ECE90BB-37C1-F4B1-B8BB-06DB5038E9B5}"/>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9;p25">
                <a:extLst>
                  <a:ext uri="{FF2B5EF4-FFF2-40B4-BE49-F238E27FC236}">
                    <a16:creationId xmlns:a16="http://schemas.microsoft.com/office/drawing/2014/main" id="{D43823EE-21C1-A08F-61D3-2F24B1F5EC35}"/>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30;p25">
                <a:extLst>
                  <a:ext uri="{FF2B5EF4-FFF2-40B4-BE49-F238E27FC236}">
                    <a16:creationId xmlns:a16="http://schemas.microsoft.com/office/drawing/2014/main" id="{D4C731E2-136A-DA67-4766-74C99A6B9BA3}"/>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31;p25">
                <a:extLst>
                  <a:ext uri="{FF2B5EF4-FFF2-40B4-BE49-F238E27FC236}">
                    <a16:creationId xmlns:a16="http://schemas.microsoft.com/office/drawing/2014/main" id="{DADFA6B2-66D1-FB44-2686-86F4197D59D7}"/>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32;p25">
                <a:extLst>
                  <a:ext uri="{FF2B5EF4-FFF2-40B4-BE49-F238E27FC236}">
                    <a16:creationId xmlns:a16="http://schemas.microsoft.com/office/drawing/2014/main" id="{6AF37E3B-F4D0-1151-8D15-900F81945E70}"/>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3;p25">
                <a:extLst>
                  <a:ext uri="{FF2B5EF4-FFF2-40B4-BE49-F238E27FC236}">
                    <a16:creationId xmlns:a16="http://schemas.microsoft.com/office/drawing/2014/main" id="{D000790E-9422-E826-BA7D-EFDE97C536B2}"/>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4;p25">
                <a:extLst>
                  <a:ext uri="{FF2B5EF4-FFF2-40B4-BE49-F238E27FC236}">
                    <a16:creationId xmlns:a16="http://schemas.microsoft.com/office/drawing/2014/main" id="{FA0EE749-3B14-7747-2D62-8CD2767AB2FD}"/>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5;p25">
                <a:extLst>
                  <a:ext uri="{FF2B5EF4-FFF2-40B4-BE49-F238E27FC236}">
                    <a16:creationId xmlns:a16="http://schemas.microsoft.com/office/drawing/2014/main" id="{3261C27F-67DD-3E9D-1B2E-881A6C5F2242}"/>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6;p25">
                <a:extLst>
                  <a:ext uri="{FF2B5EF4-FFF2-40B4-BE49-F238E27FC236}">
                    <a16:creationId xmlns:a16="http://schemas.microsoft.com/office/drawing/2014/main" id="{7ED3D8EB-B2BD-E5D8-3F74-6286EC8A0FC8}"/>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7;p25">
                <a:extLst>
                  <a:ext uri="{FF2B5EF4-FFF2-40B4-BE49-F238E27FC236}">
                    <a16:creationId xmlns:a16="http://schemas.microsoft.com/office/drawing/2014/main" id="{0F212C32-5EC8-496F-A233-BC98E856F0F8}"/>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8;p25">
                <a:extLst>
                  <a:ext uri="{FF2B5EF4-FFF2-40B4-BE49-F238E27FC236}">
                    <a16:creationId xmlns:a16="http://schemas.microsoft.com/office/drawing/2014/main" id="{E701BFF5-C82A-EF11-AF69-9BD19F80328A}"/>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9;p25">
                <a:extLst>
                  <a:ext uri="{FF2B5EF4-FFF2-40B4-BE49-F238E27FC236}">
                    <a16:creationId xmlns:a16="http://schemas.microsoft.com/office/drawing/2014/main" id="{19F6495E-C80D-B754-1E66-BE8F35BABFB1}"/>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0;p25">
                <a:extLst>
                  <a:ext uri="{FF2B5EF4-FFF2-40B4-BE49-F238E27FC236}">
                    <a16:creationId xmlns:a16="http://schemas.microsoft.com/office/drawing/2014/main" id="{08D08180-B827-353C-2276-BCAA113DFEF0}"/>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1;p25">
                <a:extLst>
                  <a:ext uri="{FF2B5EF4-FFF2-40B4-BE49-F238E27FC236}">
                    <a16:creationId xmlns:a16="http://schemas.microsoft.com/office/drawing/2014/main" id="{B9F24077-A80A-E9C7-02EE-E6BF2DA16F0E}"/>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42;p25">
                <a:extLst>
                  <a:ext uri="{FF2B5EF4-FFF2-40B4-BE49-F238E27FC236}">
                    <a16:creationId xmlns:a16="http://schemas.microsoft.com/office/drawing/2014/main" id="{99AA2B7E-C33A-2151-60FD-D3BA8E2648A5}"/>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3;p25">
                <a:extLst>
                  <a:ext uri="{FF2B5EF4-FFF2-40B4-BE49-F238E27FC236}">
                    <a16:creationId xmlns:a16="http://schemas.microsoft.com/office/drawing/2014/main" id="{ED563E86-FDC6-19C8-9B58-DA621C992D46}"/>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4;p25">
                <a:extLst>
                  <a:ext uri="{FF2B5EF4-FFF2-40B4-BE49-F238E27FC236}">
                    <a16:creationId xmlns:a16="http://schemas.microsoft.com/office/drawing/2014/main" id="{F533761F-DEB3-D07C-F89D-319A84D59994}"/>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5;p25">
                <a:extLst>
                  <a:ext uri="{FF2B5EF4-FFF2-40B4-BE49-F238E27FC236}">
                    <a16:creationId xmlns:a16="http://schemas.microsoft.com/office/drawing/2014/main" id="{F77F92AB-8D21-DA34-B994-FC379288D6D6}"/>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6;p25">
                <a:extLst>
                  <a:ext uri="{FF2B5EF4-FFF2-40B4-BE49-F238E27FC236}">
                    <a16:creationId xmlns:a16="http://schemas.microsoft.com/office/drawing/2014/main" id="{9F1B4124-4551-449E-80FE-AAB1655C86CC}"/>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7;p25">
                <a:extLst>
                  <a:ext uri="{FF2B5EF4-FFF2-40B4-BE49-F238E27FC236}">
                    <a16:creationId xmlns:a16="http://schemas.microsoft.com/office/drawing/2014/main" id="{FB111C09-E85C-F273-3244-4DBF3D2B07C5}"/>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8;p25">
                <a:extLst>
                  <a:ext uri="{FF2B5EF4-FFF2-40B4-BE49-F238E27FC236}">
                    <a16:creationId xmlns:a16="http://schemas.microsoft.com/office/drawing/2014/main" id="{12774B4C-1573-6504-9638-BB2C74A327C7}"/>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49;p25">
                <a:extLst>
                  <a:ext uri="{FF2B5EF4-FFF2-40B4-BE49-F238E27FC236}">
                    <a16:creationId xmlns:a16="http://schemas.microsoft.com/office/drawing/2014/main" id="{3D8F806A-CCD9-A74A-56AF-6463140E5B29}"/>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50;p25">
                <a:extLst>
                  <a:ext uri="{FF2B5EF4-FFF2-40B4-BE49-F238E27FC236}">
                    <a16:creationId xmlns:a16="http://schemas.microsoft.com/office/drawing/2014/main" id="{F86FE23B-908E-3A63-4133-42562542837C}"/>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51;p25">
                <a:extLst>
                  <a:ext uri="{FF2B5EF4-FFF2-40B4-BE49-F238E27FC236}">
                    <a16:creationId xmlns:a16="http://schemas.microsoft.com/office/drawing/2014/main" id="{B9C496F0-1F3E-EDA3-512C-782B255D5B0E}"/>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52;p25">
                <a:extLst>
                  <a:ext uri="{FF2B5EF4-FFF2-40B4-BE49-F238E27FC236}">
                    <a16:creationId xmlns:a16="http://schemas.microsoft.com/office/drawing/2014/main" id="{6DB4F4E3-8EE8-A382-7DE7-6316A2BE5B77}"/>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53;p25">
                <a:extLst>
                  <a:ext uri="{FF2B5EF4-FFF2-40B4-BE49-F238E27FC236}">
                    <a16:creationId xmlns:a16="http://schemas.microsoft.com/office/drawing/2014/main" id="{CB25FC04-BF0B-1412-92FC-7818962D48AE}"/>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54;p25">
                <a:extLst>
                  <a:ext uri="{FF2B5EF4-FFF2-40B4-BE49-F238E27FC236}">
                    <a16:creationId xmlns:a16="http://schemas.microsoft.com/office/drawing/2014/main" id="{DFA3018A-FECF-C6F8-9D36-910B3A0A18A8}"/>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55;p25">
                <a:extLst>
                  <a:ext uri="{FF2B5EF4-FFF2-40B4-BE49-F238E27FC236}">
                    <a16:creationId xmlns:a16="http://schemas.microsoft.com/office/drawing/2014/main" id="{9EFE5279-A78C-3037-59B8-863144E49406}"/>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56;p25">
                <a:extLst>
                  <a:ext uri="{FF2B5EF4-FFF2-40B4-BE49-F238E27FC236}">
                    <a16:creationId xmlns:a16="http://schemas.microsoft.com/office/drawing/2014/main" id="{6F43AD06-773B-745A-15D4-25EF5C7D843F}"/>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57;p25">
                <a:extLst>
                  <a:ext uri="{FF2B5EF4-FFF2-40B4-BE49-F238E27FC236}">
                    <a16:creationId xmlns:a16="http://schemas.microsoft.com/office/drawing/2014/main" id="{19308B3B-6726-F5C4-F063-F206CFBD4609}"/>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58;p25">
                <a:extLst>
                  <a:ext uri="{FF2B5EF4-FFF2-40B4-BE49-F238E27FC236}">
                    <a16:creationId xmlns:a16="http://schemas.microsoft.com/office/drawing/2014/main" id="{2E24D5A9-2950-9371-98BA-3E04F70F82B8}"/>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59;p25">
                <a:extLst>
                  <a:ext uri="{FF2B5EF4-FFF2-40B4-BE49-F238E27FC236}">
                    <a16:creationId xmlns:a16="http://schemas.microsoft.com/office/drawing/2014/main" id="{277F7B6E-BC1E-7874-1AC5-51C7C6C025E7}"/>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60;p25">
                <a:extLst>
                  <a:ext uri="{FF2B5EF4-FFF2-40B4-BE49-F238E27FC236}">
                    <a16:creationId xmlns:a16="http://schemas.microsoft.com/office/drawing/2014/main" id="{07ACD61B-00CB-48D7-8486-517950C3C0CA}"/>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61;p25">
                <a:extLst>
                  <a:ext uri="{FF2B5EF4-FFF2-40B4-BE49-F238E27FC236}">
                    <a16:creationId xmlns:a16="http://schemas.microsoft.com/office/drawing/2014/main" id="{E261D128-E9FD-30AA-72E8-F67CBE3021FC}"/>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62;p25">
                <a:extLst>
                  <a:ext uri="{FF2B5EF4-FFF2-40B4-BE49-F238E27FC236}">
                    <a16:creationId xmlns:a16="http://schemas.microsoft.com/office/drawing/2014/main" id="{090311E2-E660-244F-56A4-8EF9C8550559}"/>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63;p25">
                <a:extLst>
                  <a:ext uri="{FF2B5EF4-FFF2-40B4-BE49-F238E27FC236}">
                    <a16:creationId xmlns:a16="http://schemas.microsoft.com/office/drawing/2014/main" id="{65FE788D-6C8A-B111-684E-77E43777F750}"/>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64;p25">
                <a:extLst>
                  <a:ext uri="{FF2B5EF4-FFF2-40B4-BE49-F238E27FC236}">
                    <a16:creationId xmlns:a16="http://schemas.microsoft.com/office/drawing/2014/main" id="{D6A8DCC1-EE0D-6940-A29A-CDFC95B36074}"/>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65;p25">
                <a:extLst>
                  <a:ext uri="{FF2B5EF4-FFF2-40B4-BE49-F238E27FC236}">
                    <a16:creationId xmlns:a16="http://schemas.microsoft.com/office/drawing/2014/main" id="{D183F0C1-54FE-A99A-FBFC-D8CDB891EE73}"/>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66;p25">
                <a:extLst>
                  <a:ext uri="{FF2B5EF4-FFF2-40B4-BE49-F238E27FC236}">
                    <a16:creationId xmlns:a16="http://schemas.microsoft.com/office/drawing/2014/main" id="{3B1B919D-578D-2B22-9070-7DDDAFB82768}"/>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67;p25">
                <a:extLst>
                  <a:ext uri="{FF2B5EF4-FFF2-40B4-BE49-F238E27FC236}">
                    <a16:creationId xmlns:a16="http://schemas.microsoft.com/office/drawing/2014/main" id="{3D2943E8-6D4A-BD12-D5A9-51C1F0A699F5}"/>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68;p25">
                <a:extLst>
                  <a:ext uri="{FF2B5EF4-FFF2-40B4-BE49-F238E27FC236}">
                    <a16:creationId xmlns:a16="http://schemas.microsoft.com/office/drawing/2014/main" id="{78FB15F5-D69C-ED56-FCD7-8BEBBE8649AE}"/>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69;p25">
                <a:extLst>
                  <a:ext uri="{FF2B5EF4-FFF2-40B4-BE49-F238E27FC236}">
                    <a16:creationId xmlns:a16="http://schemas.microsoft.com/office/drawing/2014/main" id="{7273DDAD-2E1A-7EE1-E227-13E4BC457885}"/>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70;p25">
                <a:extLst>
                  <a:ext uri="{FF2B5EF4-FFF2-40B4-BE49-F238E27FC236}">
                    <a16:creationId xmlns:a16="http://schemas.microsoft.com/office/drawing/2014/main" id="{22700A66-477D-3B7A-F79A-E73EEF769605}"/>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1;p25">
                <a:extLst>
                  <a:ext uri="{FF2B5EF4-FFF2-40B4-BE49-F238E27FC236}">
                    <a16:creationId xmlns:a16="http://schemas.microsoft.com/office/drawing/2014/main" id="{0E54D652-D89D-FC4E-ABCA-22A14334B9F3}"/>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2;p25">
                <a:extLst>
                  <a:ext uri="{FF2B5EF4-FFF2-40B4-BE49-F238E27FC236}">
                    <a16:creationId xmlns:a16="http://schemas.microsoft.com/office/drawing/2014/main" id="{AFF49B48-773C-64C5-3F5F-4EE44F2BCE61}"/>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73;p25">
                <a:extLst>
                  <a:ext uri="{FF2B5EF4-FFF2-40B4-BE49-F238E27FC236}">
                    <a16:creationId xmlns:a16="http://schemas.microsoft.com/office/drawing/2014/main" id="{2B1AFE21-BD15-ED8E-55FD-D75F9E86D142}"/>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74;p25">
                <a:extLst>
                  <a:ext uri="{FF2B5EF4-FFF2-40B4-BE49-F238E27FC236}">
                    <a16:creationId xmlns:a16="http://schemas.microsoft.com/office/drawing/2014/main" id="{AB118C40-CA67-1461-A824-3E96D839D1A9}"/>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5;p25">
                <a:extLst>
                  <a:ext uri="{FF2B5EF4-FFF2-40B4-BE49-F238E27FC236}">
                    <a16:creationId xmlns:a16="http://schemas.microsoft.com/office/drawing/2014/main" id="{485E289B-8C29-A068-78D4-FBE78822646A}"/>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76;p25">
                <a:extLst>
                  <a:ext uri="{FF2B5EF4-FFF2-40B4-BE49-F238E27FC236}">
                    <a16:creationId xmlns:a16="http://schemas.microsoft.com/office/drawing/2014/main" id="{8E0C7297-6A98-C217-9F35-8E0061E902AF}"/>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77;p25">
                <a:extLst>
                  <a:ext uri="{FF2B5EF4-FFF2-40B4-BE49-F238E27FC236}">
                    <a16:creationId xmlns:a16="http://schemas.microsoft.com/office/drawing/2014/main" id="{E9D7CEF8-710E-33CD-2A3E-5BCF9BE9BAAC}"/>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78;p25">
                <a:extLst>
                  <a:ext uri="{FF2B5EF4-FFF2-40B4-BE49-F238E27FC236}">
                    <a16:creationId xmlns:a16="http://schemas.microsoft.com/office/drawing/2014/main" id="{D4E3E81B-913F-7552-78C4-D479C0CB43DB}"/>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79;p25">
                <a:extLst>
                  <a:ext uri="{FF2B5EF4-FFF2-40B4-BE49-F238E27FC236}">
                    <a16:creationId xmlns:a16="http://schemas.microsoft.com/office/drawing/2014/main" id="{FB4DFD9B-B7D2-10E0-E6B2-1E3FFB58E1B3}"/>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80;p25">
                <a:extLst>
                  <a:ext uri="{FF2B5EF4-FFF2-40B4-BE49-F238E27FC236}">
                    <a16:creationId xmlns:a16="http://schemas.microsoft.com/office/drawing/2014/main" id="{9F6CC664-15B1-35F8-D524-7961B52C1653}"/>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81;p25">
                <a:extLst>
                  <a:ext uri="{FF2B5EF4-FFF2-40B4-BE49-F238E27FC236}">
                    <a16:creationId xmlns:a16="http://schemas.microsoft.com/office/drawing/2014/main" id="{9E0AB07E-27FE-A728-3C0E-4629CECE5954}"/>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82;p25">
                <a:extLst>
                  <a:ext uri="{FF2B5EF4-FFF2-40B4-BE49-F238E27FC236}">
                    <a16:creationId xmlns:a16="http://schemas.microsoft.com/office/drawing/2014/main" id="{48919BA1-FE42-8BDB-BAC6-0C1DDEB13AC8}"/>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83;p25">
                <a:extLst>
                  <a:ext uri="{FF2B5EF4-FFF2-40B4-BE49-F238E27FC236}">
                    <a16:creationId xmlns:a16="http://schemas.microsoft.com/office/drawing/2014/main" id="{257CCF16-6735-B831-2F8D-AD877A4DE0D3}"/>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84;p25">
                <a:extLst>
                  <a:ext uri="{FF2B5EF4-FFF2-40B4-BE49-F238E27FC236}">
                    <a16:creationId xmlns:a16="http://schemas.microsoft.com/office/drawing/2014/main" id="{2B3D0FAF-CFBB-7205-79BC-A67613FE78F7}"/>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85;p25">
                <a:extLst>
                  <a:ext uri="{FF2B5EF4-FFF2-40B4-BE49-F238E27FC236}">
                    <a16:creationId xmlns:a16="http://schemas.microsoft.com/office/drawing/2014/main" id="{C7B4655D-B524-73FF-ABC4-D9A9CE96E59C}"/>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86;p25">
                <a:extLst>
                  <a:ext uri="{FF2B5EF4-FFF2-40B4-BE49-F238E27FC236}">
                    <a16:creationId xmlns:a16="http://schemas.microsoft.com/office/drawing/2014/main" id="{BD9FD4D5-31C6-A271-A449-068A1E7F1847}"/>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87;p25">
                <a:extLst>
                  <a:ext uri="{FF2B5EF4-FFF2-40B4-BE49-F238E27FC236}">
                    <a16:creationId xmlns:a16="http://schemas.microsoft.com/office/drawing/2014/main" id="{796B6188-DB76-85E0-EE8C-1F78D827D979}"/>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88;p25">
                <a:extLst>
                  <a:ext uri="{FF2B5EF4-FFF2-40B4-BE49-F238E27FC236}">
                    <a16:creationId xmlns:a16="http://schemas.microsoft.com/office/drawing/2014/main" id="{69AF4640-3F43-71E5-5E3E-9E5DDA1D26F2}"/>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89;p25">
                <a:extLst>
                  <a:ext uri="{FF2B5EF4-FFF2-40B4-BE49-F238E27FC236}">
                    <a16:creationId xmlns:a16="http://schemas.microsoft.com/office/drawing/2014/main" id="{3AF359C2-563B-E78F-FA52-FB1F231E97A7}"/>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90;p25">
                <a:extLst>
                  <a:ext uri="{FF2B5EF4-FFF2-40B4-BE49-F238E27FC236}">
                    <a16:creationId xmlns:a16="http://schemas.microsoft.com/office/drawing/2014/main" id="{9BA8F461-BCDC-B638-23B9-0AACF76ED24A}"/>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91;p25">
                <a:extLst>
                  <a:ext uri="{FF2B5EF4-FFF2-40B4-BE49-F238E27FC236}">
                    <a16:creationId xmlns:a16="http://schemas.microsoft.com/office/drawing/2014/main" id="{EC538046-AC53-5C56-3E18-A62D9CE186A7}"/>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92;p25">
                <a:extLst>
                  <a:ext uri="{FF2B5EF4-FFF2-40B4-BE49-F238E27FC236}">
                    <a16:creationId xmlns:a16="http://schemas.microsoft.com/office/drawing/2014/main" id="{A67462FF-D835-C373-2AC3-F0941644011A}"/>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93;p25">
                <a:extLst>
                  <a:ext uri="{FF2B5EF4-FFF2-40B4-BE49-F238E27FC236}">
                    <a16:creationId xmlns:a16="http://schemas.microsoft.com/office/drawing/2014/main" id="{375ABED3-9A3E-812C-D860-20F6EB47A9EE}"/>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94;p25">
                <a:extLst>
                  <a:ext uri="{FF2B5EF4-FFF2-40B4-BE49-F238E27FC236}">
                    <a16:creationId xmlns:a16="http://schemas.microsoft.com/office/drawing/2014/main" id="{30BC8A73-26D0-CDEE-D08E-9B09DE70FF24}"/>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95;p25">
                <a:extLst>
                  <a:ext uri="{FF2B5EF4-FFF2-40B4-BE49-F238E27FC236}">
                    <a16:creationId xmlns:a16="http://schemas.microsoft.com/office/drawing/2014/main" id="{2B6E6160-691D-FC10-5B0B-C04965E2E0D4}"/>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96;p25">
                <a:extLst>
                  <a:ext uri="{FF2B5EF4-FFF2-40B4-BE49-F238E27FC236}">
                    <a16:creationId xmlns:a16="http://schemas.microsoft.com/office/drawing/2014/main" id="{D8A7861D-1361-0C7A-8C7A-26146DE68CE1}"/>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97;p25">
                <a:extLst>
                  <a:ext uri="{FF2B5EF4-FFF2-40B4-BE49-F238E27FC236}">
                    <a16:creationId xmlns:a16="http://schemas.microsoft.com/office/drawing/2014/main" id="{B9832EED-99C2-F63F-4D75-27E6E5E2549E}"/>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98;p25">
                <a:extLst>
                  <a:ext uri="{FF2B5EF4-FFF2-40B4-BE49-F238E27FC236}">
                    <a16:creationId xmlns:a16="http://schemas.microsoft.com/office/drawing/2014/main" id="{9E73D7F4-0FD0-37D1-F960-57B3BEB13D46}"/>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99;p25">
                <a:extLst>
                  <a:ext uri="{FF2B5EF4-FFF2-40B4-BE49-F238E27FC236}">
                    <a16:creationId xmlns:a16="http://schemas.microsoft.com/office/drawing/2014/main" id="{F37D9713-2D9C-A66E-2A5F-4B2941F9B75A}"/>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400;p25">
                <a:extLst>
                  <a:ext uri="{FF2B5EF4-FFF2-40B4-BE49-F238E27FC236}">
                    <a16:creationId xmlns:a16="http://schemas.microsoft.com/office/drawing/2014/main" id="{C31C6135-628F-E137-6D7F-411B6ADB1C0C}"/>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401;p25">
                <a:extLst>
                  <a:ext uri="{FF2B5EF4-FFF2-40B4-BE49-F238E27FC236}">
                    <a16:creationId xmlns:a16="http://schemas.microsoft.com/office/drawing/2014/main" id="{3D7139E7-429C-55F0-41BF-271D728A7B83}"/>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402;p25">
                <a:extLst>
                  <a:ext uri="{FF2B5EF4-FFF2-40B4-BE49-F238E27FC236}">
                    <a16:creationId xmlns:a16="http://schemas.microsoft.com/office/drawing/2014/main" id="{6D4ECA09-A6FF-544F-79D1-8EEBC2AD242F}"/>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403;p25">
                <a:extLst>
                  <a:ext uri="{FF2B5EF4-FFF2-40B4-BE49-F238E27FC236}">
                    <a16:creationId xmlns:a16="http://schemas.microsoft.com/office/drawing/2014/main" id="{0FB7F1FF-B4C6-2488-F4CF-B8059EB90C9A}"/>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404;p25">
                <a:extLst>
                  <a:ext uri="{FF2B5EF4-FFF2-40B4-BE49-F238E27FC236}">
                    <a16:creationId xmlns:a16="http://schemas.microsoft.com/office/drawing/2014/main" id="{F57A82C7-6813-EE12-0F2D-5C5A85C23BF8}"/>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405;p25">
                <a:extLst>
                  <a:ext uri="{FF2B5EF4-FFF2-40B4-BE49-F238E27FC236}">
                    <a16:creationId xmlns:a16="http://schemas.microsoft.com/office/drawing/2014/main" id="{2C402B43-A900-CCB6-6EE6-B589867D2B1A}"/>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406;p25">
                <a:extLst>
                  <a:ext uri="{FF2B5EF4-FFF2-40B4-BE49-F238E27FC236}">
                    <a16:creationId xmlns:a16="http://schemas.microsoft.com/office/drawing/2014/main" id="{45F95F10-F176-5642-7668-09AA2DAE56D6}"/>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407;p25">
                <a:extLst>
                  <a:ext uri="{FF2B5EF4-FFF2-40B4-BE49-F238E27FC236}">
                    <a16:creationId xmlns:a16="http://schemas.microsoft.com/office/drawing/2014/main" id="{03904AB4-864C-9A30-277B-CA5DE7A80505}"/>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408;p25">
                <a:extLst>
                  <a:ext uri="{FF2B5EF4-FFF2-40B4-BE49-F238E27FC236}">
                    <a16:creationId xmlns:a16="http://schemas.microsoft.com/office/drawing/2014/main" id="{C92F7633-7632-F95B-D0FC-370519ABA195}"/>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409;p25">
                <a:extLst>
                  <a:ext uri="{FF2B5EF4-FFF2-40B4-BE49-F238E27FC236}">
                    <a16:creationId xmlns:a16="http://schemas.microsoft.com/office/drawing/2014/main" id="{08C4E025-2150-D57B-AC70-129EE2BB6BA1}"/>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410;p25">
                <a:extLst>
                  <a:ext uri="{FF2B5EF4-FFF2-40B4-BE49-F238E27FC236}">
                    <a16:creationId xmlns:a16="http://schemas.microsoft.com/office/drawing/2014/main" id="{5C4661EB-E7DA-343B-0D5C-47B6E0DCDC4C}"/>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411;p25">
                <a:extLst>
                  <a:ext uri="{FF2B5EF4-FFF2-40B4-BE49-F238E27FC236}">
                    <a16:creationId xmlns:a16="http://schemas.microsoft.com/office/drawing/2014/main" id="{58679CFD-34B6-C954-0874-550F676448AF}"/>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412;p25">
                <a:extLst>
                  <a:ext uri="{FF2B5EF4-FFF2-40B4-BE49-F238E27FC236}">
                    <a16:creationId xmlns:a16="http://schemas.microsoft.com/office/drawing/2014/main" id="{678687A0-AD00-E830-A708-472AAE16A983}"/>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413;p25">
                <a:extLst>
                  <a:ext uri="{FF2B5EF4-FFF2-40B4-BE49-F238E27FC236}">
                    <a16:creationId xmlns:a16="http://schemas.microsoft.com/office/drawing/2014/main" id="{EFFE069E-AA59-B49F-5437-9A01376689FA}"/>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414;p25">
                <a:extLst>
                  <a:ext uri="{FF2B5EF4-FFF2-40B4-BE49-F238E27FC236}">
                    <a16:creationId xmlns:a16="http://schemas.microsoft.com/office/drawing/2014/main" id="{55A186DE-8DCA-2B49-CC9E-8EF68A77E27D}"/>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415;p25">
                <a:extLst>
                  <a:ext uri="{FF2B5EF4-FFF2-40B4-BE49-F238E27FC236}">
                    <a16:creationId xmlns:a16="http://schemas.microsoft.com/office/drawing/2014/main" id="{02112FD6-2728-049B-8E23-BACA44312489}"/>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416;p25">
                <a:extLst>
                  <a:ext uri="{FF2B5EF4-FFF2-40B4-BE49-F238E27FC236}">
                    <a16:creationId xmlns:a16="http://schemas.microsoft.com/office/drawing/2014/main" id="{537C6FC9-DBA5-167B-DA37-77E1A92D1AFC}"/>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417;p25">
                <a:extLst>
                  <a:ext uri="{FF2B5EF4-FFF2-40B4-BE49-F238E27FC236}">
                    <a16:creationId xmlns:a16="http://schemas.microsoft.com/office/drawing/2014/main" id="{EB25C77E-5D0E-F2FD-9D2B-822DBBF21B0C}"/>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418;p25">
                <a:extLst>
                  <a:ext uri="{FF2B5EF4-FFF2-40B4-BE49-F238E27FC236}">
                    <a16:creationId xmlns:a16="http://schemas.microsoft.com/office/drawing/2014/main" id="{C498C2E5-630A-4286-E0CA-7D2022CF3D41}"/>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419;p25">
                <a:extLst>
                  <a:ext uri="{FF2B5EF4-FFF2-40B4-BE49-F238E27FC236}">
                    <a16:creationId xmlns:a16="http://schemas.microsoft.com/office/drawing/2014/main" id="{31973E1E-7555-08ED-50BC-DE2186F30B94}"/>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420;p25">
                <a:extLst>
                  <a:ext uri="{FF2B5EF4-FFF2-40B4-BE49-F238E27FC236}">
                    <a16:creationId xmlns:a16="http://schemas.microsoft.com/office/drawing/2014/main" id="{EAD43D7B-9A1A-F9BF-C703-0CF18989701A}"/>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421;p25">
                <a:extLst>
                  <a:ext uri="{FF2B5EF4-FFF2-40B4-BE49-F238E27FC236}">
                    <a16:creationId xmlns:a16="http://schemas.microsoft.com/office/drawing/2014/main" id="{DCEB62FB-26C0-0259-6E23-38256355ECBE}"/>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422;p25">
                <a:extLst>
                  <a:ext uri="{FF2B5EF4-FFF2-40B4-BE49-F238E27FC236}">
                    <a16:creationId xmlns:a16="http://schemas.microsoft.com/office/drawing/2014/main" id="{90035D21-99FB-91A7-4B57-0890A4E0C17E}"/>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423;p25">
                <a:extLst>
                  <a:ext uri="{FF2B5EF4-FFF2-40B4-BE49-F238E27FC236}">
                    <a16:creationId xmlns:a16="http://schemas.microsoft.com/office/drawing/2014/main" id="{57D2F3DD-2950-5894-772D-5CBA386F8ABA}"/>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424;p25">
                <a:extLst>
                  <a:ext uri="{FF2B5EF4-FFF2-40B4-BE49-F238E27FC236}">
                    <a16:creationId xmlns:a16="http://schemas.microsoft.com/office/drawing/2014/main" id="{A383B1F2-8206-1981-E8CD-3D7F6581121B}"/>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425;p25">
                <a:extLst>
                  <a:ext uri="{FF2B5EF4-FFF2-40B4-BE49-F238E27FC236}">
                    <a16:creationId xmlns:a16="http://schemas.microsoft.com/office/drawing/2014/main" id="{EA452506-F632-C9FA-AE2C-CE27A7082551}"/>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426;p25">
                <a:extLst>
                  <a:ext uri="{FF2B5EF4-FFF2-40B4-BE49-F238E27FC236}">
                    <a16:creationId xmlns:a16="http://schemas.microsoft.com/office/drawing/2014/main" id="{1A03768B-E615-6DFD-7B08-FE646A0D60E4}"/>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427;p25">
                <a:extLst>
                  <a:ext uri="{FF2B5EF4-FFF2-40B4-BE49-F238E27FC236}">
                    <a16:creationId xmlns:a16="http://schemas.microsoft.com/office/drawing/2014/main" id="{EB47D168-F8F8-5158-E2C4-DA9F9B4CC26B}"/>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428;p25">
                <a:extLst>
                  <a:ext uri="{FF2B5EF4-FFF2-40B4-BE49-F238E27FC236}">
                    <a16:creationId xmlns:a16="http://schemas.microsoft.com/office/drawing/2014/main" id="{94311DF9-D7C9-C0C7-5DD0-CAFF30747E0A}"/>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429;p25">
                <a:extLst>
                  <a:ext uri="{FF2B5EF4-FFF2-40B4-BE49-F238E27FC236}">
                    <a16:creationId xmlns:a16="http://schemas.microsoft.com/office/drawing/2014/main" id="{EB428D18-D526-3A8F-1B5F-295C5C5A070B}"/>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430;p25">
                <a:extLst>
                  <a:ext uri="{FF2B5EF4-FFF2-40B4-BE49-F238E27FC236}">
                    <a16:creationId xmlns:a16="http://schemas.microsoft.com/office/drawing/2014/main" id="{55B5B4CC-8AE6-D4F1-901E-D4F61716B526}"/>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431;p25">
                <a:extLst>
                  <a:ext uri="{FF2B5EF4-FFF2-40B4-BE49-F238E27FC236}">
                    <a16:creationId xmlns:a16="http://schemas.microsoft.com/office/drawing/2014/main" id="{96A9C313-773B-D86B-D636-C509517E0BF6}"/>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432;p25">
                <a:extLst>
                  <a:ext uri="{FF2B5EF4-FFF2-40B4-BE49-F238E27FC236}">
                    <a16:creationId xmlns:a16="http://schemas.microsoft.com/office/drawing/2014/main" id="{D9C7C421-F47D-DBF3-54E7-631A8E1B5D13}"/>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433;p25">
              <a:extLst>
                <a:ext uri="{FF2B5EF4-FFF2-40B4-BE49-F238E27FC236}">
                  <a16:creationId xmlns:a16="http://schemas.microsoft.com/office/drawing/2014/main" id="{8004C9A2-7DD6-C9A7-C2C5-65AAEFDAD6D0}"/>
                </a:ext>
              </a:extLst>
            </p:cNvPr>
            <p:cNvGrpSpPr/>
            <p:nvPr/>
          </p:nvGrpSpPr>
          <p:grpSpPr>
            <a:xfrm>
              <a:off x="6350950" y="729700"/>
              <a:ext cx="576232" cy="320112"/>
              <a:chOff x="315275" y="3124950"/>
              <a:chExt cx="658175" cy="365675"/>
            </a:xfrm>
          </p:grpSpPr>
          <p:sp>
            <p:nvSpPr>
              <p:cNvPr id="7" name="Google Shape;434;p25">
                <a:extLst>
                  <a:ext uri="{FF2B5EF4-FFF2-40B4-BE49-F238E27FC236}">
                    <a16:creationId xmlns:a16="http://schemas.microsoft.com/office/drawing/2014/main" id="{C8610CDF-92BF-FAC5-BB13-E27C65EE0794}"/>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35;p25">
                <a:extLst>
                  <a:ext uri="{FF2B5EF4-FFF2-40B4-BE49-F238E27FC236}">
                    <a16:creationId xmlns:a16="http://schemas.microsoft.com/office/drawing/2014/main" id="{B779C7E4-06B9-E820-D939-51FF8A93E76F}"/>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36;p25">
                <a:extLst>
                  <a:ext uri="{FF2B5EF4-FFF2-40B4-BE49-F238E27FC236}">
                    <a16:creationId xmlns:a16="http://schemas.microsoft.com/office/drawing/2014/main" id="{854D484A-E3E0-8AAD-7C36-994A05C7FEA1}"/>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37;p25">
                <a:extLst>
                  <a:ext uri="{FF2B5EF4-FFF2-40B4-BE49-F238E27FC236}">
                    <a16:creationId xmlns:a16="http://schemas.microsoft.com/office/drawing/2014/main" id="{E9B06CC9-F5F4-B3B4-4FA8-00379E3D193D}"/>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8;p25">
                <a:extLst>
                  <a:ext uri="{FF2B5EF4-FFF2-40B4-BE49-F238E27FC236}">
                    <a16:creationId xmlns:a16="http://schemas.microsoft.com/office/drawing/2014/main" id="{F6A95A9A-5889-D0F1-2602-4FBF18A5781C}"/>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9;p25">
                <a:extLst>
                  <a:ext uri="{FF2B5EF4-FFF2-40B4-BE49-F238E27FC236}">
                    <a16:creationId xmlns:a16="http://schemas.microsoft.com/office/drawing/2014/main" id="{C525E1F9-7627-29B5-56CD-DEC406E32826}"/>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730932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24683804-F0F9-E911-F21C-B188425FD94A}"/>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2197150C-1CB6-34C7-BD76-590F2E94869F}"/>
              </a:ext>
            </a:extLst>
          </p:cNvPr>
          <p:cNvSpPr txBox="1">
            <a:spLocks noGrp="1"/>
          </p:cNvSpPr>
          <p:nvPr>
            <p:ph type="title"/>
          </p:nvPr>
        </p:nvSpPr>
        <p:spPr>
          <a:xfrm>
            <a:off x="400023" y="408065"/>
            <a:ext cx="4628875"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Machine learning model</a:t>
            </a:r>
          </a:p>
        </p:txBody>
      </p:sp>
      <p:sp>
        <p:nvSpPr>
          <p:cNvPr id="282" name="Google Shape;282;p25">
            <a:extLst>
              <a:ext uri="{FF2B5EF4-FFF2-40B4-BE49-F238E27FC236}">
                <a16:creationId xmlns:a16="http://schemas.microsoft.com/office/drawing/2014/main" id="{3960CE67-7FC6-6210-5211-2CB9E0437022}"/>
              </a:ext>
            </a:extLst>
          </p:cNvPr>
          <p:cNvSpPr txBox="1">
            <a:spLocks noGrp="1"/>
          </p:cNvSpPr>
          <p:nvPr>
            <p:ph type="body" idx="1"/>
          </p:nvPr>
        </p:nvSpPr>
        <p:spPr>
          <a:xfrm>
            <a:off x="400023" y="1115465"/>
            <a:ext cx="4628875" cy="315445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In order to feed the data into the machine learning model, the alphanumeric ISBN values had to be assigned unique integer IDs. This process was executed in the following steps:</a:t>
            </a:r>
          </a:p>
          <a:p>
            <a:pPr marL="0" lvl="0" indent="0" algn="just" rtl="0">
              <a:spcBef>
                <a:spcPts val="0"/>
              </a:spcBef>
              <a:spcAft>
                <a:spcPts val="0"/>
              </a:spcAft>
              <a:buNone/>
            </a:pPr>
            <a:endParaRPr lang="en-US" dirty="0"/>
          </a:p>
          <a:p>
            <a:pPr marL="228600" lvl="0" indent="-228600" algn="just" rtl="0">
              <a:spcBef>
                <a:spcPts val="0"/>
              </a:spcBef>
              <a:spcAft>
                <a:spcPts val="0"/>
              </a:spcAft>
              <a:buFont typeface="+mj-lt"/>
              <a:buAutoNum type="arabicPeriod"/>
            </a:pPr>
            <a:r>
              <a:rPr lang="en-US" sz="1200" dirty="0"/>
              <a:t>Use </a:t>
            </a:r>
            <a:r>
              <a:rPr lang="en-US" sz="1200" i="1" dirty="0"/>
              <a:t>.ravel() </a:t>
            </a:r>
            <a:r>
              <a:rPr lang="en-US" sz="1200" dirty="0"/>
              <a:t>method to create array of unique ISBN values and store in </a:t>
            </a:r>
            <a:r>
              <a:rPr lang="en-US" sz="1200" i="1" dirty="0" err="1"/>
              <a:t>book_ids</a:t>
            </a:r>
            <a:r>
              <a:rPr lang="en-US" sz="1200" i="1" dirty="0"/>
              <a:t> </a:t>
            </a:r>
            <a:r>
              <a:rPr lang="en-US" sz="1200" dirty="0"/>
              <a:t>variable.</a:t>
            </a:r>
          </a:p>
          <a:p>
            <a:pPr marL="228600" lvl="0" indent="-228600" algn="just" rtl="0">
              <a:spcBef>
                <a:spcPts val="0"/>
              </a:spcBef>
              <a:spcAft>
                <a:spcPts val="0"/>
              </a:spcAft>
              <a:buFont typeface="+mj-lt"/>
              <a:buAutoNum type="arabicPeriod"/>
            </a:pPr>
            <a:r>
              <a:rPr lang="en-US" sz="1200" dirty="0"/>
              <a:t>Cast </a:t>
            </a:r>
            <a:r>
              <a:rPr lang="en-US" sz="1200" i="1" dirty="0" err="1"/>
              <a:t>book_ids</a:t>
            </a:r>
            <a:r>
              <a:rPr lang="en-US" sz="1200" i="1" dirty="0"/>
              <a:t> </a:t>
            </a:r>
            <a:r>
              <a:rPr lang="en-US" sz="1200" dirty="0"/>
              <a:t>array to pandas series.</a:t>
            </a:r>
          </a:p>
          <a:p>
            <a:pPr marL="228600" lvl="0" indent="-228600" algn="just" rtl="0">
              <a:spcBef>
                <a:spcPts val="0"/>
              </a:spcBef>
              <a:spcAft>
                <a:spcPts val="0"/>
              </a:spcAft>
              <a:buFont typeface="+mj-lt"/>
              <a:buAutoNum type="arabicPeriod"/>
            </a:pPr>
            <a:r>
              <a:rPr lang="en-US" sz="1200" dirty="0"/>
              <a:t>Convert </a:t>
            </a:r>
            <a:r>
              <a:rPr lang="en-US" sz="1200" i="1" dirty="0" err="1"/>
              <a:t>book_ids</a:t>
            </a:r>
            <a:r>
              <a:rPr lang="en-US" sz="1200" i="1" dirty="0"/>
              <a:t> </a:t>
            </a:r>
            <a:r>
              <a:rPr lang="en-US" sz="1200" dirty="0"/>
              <a:t>to pandas </a:t>
            </a:r>
            <a:r>
              <a:rPr lang="en-US" sz="1200" dirty="0" err="1"/>
              <a:t>DataFrame</a:t>
            </a:r>
            <a:r>
              <a:rPr lang="en-US" sz="1200" dirty="0"/>
              <a:t>.</a:t>
            </a:r>
          </a:p>
          <a:p>
            <a:pPr marL="228600" lvl="0" indent="-228600" algn="just" rtl="0">
              <a:spcBef>
                <a:spcPts val="0"/>
              </a:spcBef>
              <a:spcAft>
                <a:spcPts val="0"/>
              </a:spcAft>
              <a:buFont typeface="+mj-lt"/>
              <a:buAutoNum type="arabicPeriod"/>
            </a:pPr>
            <a:r>
              <a:rPr lang="en-US" sz="1200" dirty="0"/>
              <a:t>Reset index of </a:t>
            </a:r>
            <a:r>
              <a:rPr lang="en-US" sz="1200" i="1" dirty="0" err="1"/>
              <a:t>book_ids</a:t>
            </a:r>
            <a:r>
              <a:rPr lang="en-US" sz="1200" dirty="0"/>
              <a:t>, rename columns to ISBN and Book-ID.</a:t>
            </a:r>
          </a:p>
          <a:p>
            <a:pPr marL="228600" lvl="0" indent="-228600" algn="just" rtl="0">
              <a:spcBef>
                <a:spcPts val="0"/>
              </a:spcBef>
              <a:spcAft>
                <a:spcPts val="0"/>
              </a:spcAft>
              <a:buFont typeface="+mj-lt"/>
              <a:buAutoNum type="arabicPeriod"/>
            </a:pPr>
            <a:r>
              <a:rPr lang="en-US" sz="1200" dirty="0"/>
              <a:t>Merge </a:t>
            </a:r>
            <a:r>
              <a:rPr lang="en-US" sz="1200" i="1" dirty="0" err="1"/>
              <a:t>book_ids</a:t>
            </a:r>
            <a:r>
              <a:rPr lang="en-US" sz="1200" i="1" dirty="0"/>
              <a:t> </a:t>
            </a:r>
            <a:r>
              <a:rPr lang="en-US" sz="1200" dirty="0" err="1"/>
              <a:t>DataFrame</a:t>
            </a:r>
            <a:r>
              <a:rPr lang="en-US" sz="1200" dirty="0"/>
              <a:t> with larger merged dataset.</a:t>
            </a:r>
          </a:p>
        </p:txBody>
      </p:sp>
      <p:grpSp>
        <p:nvGrpSpPr>
          <p:cNvPr id="2" name="Google Shape;283;p25">
            <a:extLst>
              <a:ext uri="{FF2B5EF4-FFF2-40B4-BE49-F238E27FC236}">
                <a16:creationId xmlns:a16="http://schemas.microsoft.com/office/drawing/2014/main" id="{B39A2030-69A7-D707-0DBF-8CCC5965BC93}"/>
              </a:ext>
            </a:extLst>
          </p:cNvPr>
          <p:cNvGrpSpPr/>
          <p:nvPr/>
        </p:nvGrpSpPr>
        <p:grpSpPr>
          <a:xfrm>
            <a:off x="5201312" y="408065"/>
            <a:ext cx="3303886" cy="3878927"/>
            <a:chOff x="5201312" y="729700"/>
            <a:chExt cx="3303886" cy="3878927"/>
          </a:xfrm>
        </p:grpSpPr>
        <p:grpSp>
          <p:nvGrpSpPr>
            <p:cNvPr id="3" name="Google Shape;284;p25">
              <a:extLst>
                <a:ext uri="{FF2B5EF4-FFF2-40B4-BE49-F238E27FC236}">
                  <a16:creationId xmlns:a16="http://schemas.microsoft.com/office/drawing/2014/main" id="{4D94293D-A2DB-47E9-2851-4E3E679776BE}"/>
                </a:ext>
              </a:extLst>
            </p:cNvPr>
            <p:cNvGrpSpPr/>
            <p:nvPr/>
          </p:nvGrpSpPr>
          <p:grpSpPr>
            <a:xfrm flipH="1">
              <a:off x="5201312" y="932488"/>
              <a:ext cx="1331387" cy="724666"/>
              <a:chOff x="238125" y="2409350"/>
              <a:chExt cx="760575" cy="414000"/>
            </a:xfrm>
          </p:grpSpPr>
          <p:sp>
            <p:nvSpPr>
              <p:cNvPr id="342" name="Google Shape;285;p25">
                <a:extLst>
                  <a:ext uri="{FF2B5EF4-FFF2-40B4-BE49-F238E27FC236}">
                    <a16:creationId xmlns:a16="http://schemas.microsoft.com/office/drawing/2014/main" id="{9EF06888-CB11-B316-D553-9FA652205FF8}"/>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86;p25">
                <a:extLst>
                  <a:ext uri="{FF2B5EF4-FFF2-40B4-BE49-F238E27FC236}">
                    <a16:creationId xmlns:a16="http://schemas.microsoft.com/office/drawing/2014/main" id="{57A69EAB-CDD9-ACA1-7AF1-4D255040EA50}"/>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87;p25">
                <a:extLst>
                  <a:ext uri="{FF2B5EF4-FFF2-40B4-BE49-F238E27FC236}">
                    <a16:creationId xmlns:a16="http://schemas.microsoft.com/office/drawing/2014/main" id="{85659098-A4D8-44BA-79D7-9FEF5A1488ED}"/>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88;p25">
                <a:extLst>
                  <a:ext uri="{FF2B5EF4-FFF2-40B4-BE49-F238E27FC236}">
                    <a16:creationId xmlns:a16="http://schemas.microsoft.com/office/drawing/2014/main" id="{37C273DA-213F-8ECB-0A9E-39A1F4A4A90E}"/>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89;p25">
                <a:extLst>
                  <a:ext uri="{FF2B5EF4-FFF2-40B4-BE49-F238E27FC236}">
                    <a16:creationId xmlns:a16="http://schemas.microsoft.com/office/drawing/2014/main" id="{78F9C9F0-9F77-73B3-B200-944BCE46F0B7}"/>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90;p25">
                <a:extLst>
                  <a:ext uri="{FF2B5EF4-FFF2-40B4-BE49-F238E27FC236}">
                    <a16:creationId xmlns:a16="http://schemas.microsoft.com/office/drawing/2014/main" id="{AA35FE46-8A92-0E26-9E96-21E8D49AEEAB}"/>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91;p25">
                <a:extLst>
                  <a:ext uri="{FF2B5EF4-FFF2-40B4-BE49-F238E27FC236}">
                    <a16:creationId xmlns:a16="http://schemas.microsoft.com/office/drawing/2014/main" id="{3CF3F81F-583F-846F-7293-D897B7843EFF}"/>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92;p25">
                <a:extLst>
                  <a:ext uri="{FF2B5EF4-FFF2-40B4-BE49-F238E27FC236}">
                    <a16:creationId xmlns:a16="http://schemas.microsoft.com/office/drawing/2014/main" id="{0070DB2E-F479-5233-8640-4589FE42F219}"/>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93;p25">
                <a:extLst>
                  <a:ext uri="{FF2B5EF4-FFF2-40B4-BE49-F238E27FC236}">
                    <a16:creationId xmlns:a16="http://schemas.microsoft.com/office/drawing/2014/main" id="{D14991D0-DB2D-A5A9-E36D-5F088A4DDF14}"/>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94;p25">
                <a:extLst>
                  <a:ext uri="{FF2B5EF4-FFF2-40B4-BE49-F238E27FC236}">
                    <a16:creationId xmlns:a16="http://schemas.microsoft.com/office/drawing/2014/main" id="{C1CD4CE9-7742-5678-6958-B068A8A16BC6}"/>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95;p25">
                <a:extLst>
                  <a:ext uri="{FF2B5EF4-FFF2-40B4-BE49-F238E27FC236}">
                    <a16:creationId xmlns:a16="http://schemas.microsoft.com/office/drawing/2014/main" id="{74C028E4-1434-4838-2091-F61346F7B20C}"/>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96;p25">
                <a:extLst>
                  <a:ext uri="{FF2B5EF4-FFF2-40B4-BE49-F238E27FC236}">
                    <a16:creationId xmlns:a16="http://schemas.microsoft.com/office/drawing/2014/main" id="{3330934B-2FD6-3A8D-E2E2-3C7985A54D0E}"/>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97;p25">
              <a:extLst>
                <a:ext uri="{FF2B5EF4-FFF2-40B4-BE49-F238E27FC236}">
                  <a16:creationId xmlns:a16="http://schemas.microsoft.com/office/drawing/2014/main" id="{2EBE5C57-06A1-7CAD-D4AC-4A03188599AA}"/>
                </a:ext>
              </a:extLst>
            </p:cNvPr>
            <p:cNvGrpSpPr/>
            <p:nvPr/>
          </p:nvGrpSpPr>
          <p:grpSpPr>
            <a:xfrm>
              <a:off x="5434633" y="1349646"/>
              <a:ext cx="3070564" cy="3258981"/>
              <a:chOff x="1304275" y="2258525"/>
              <a:chExt cx="1138300" cy="1208194"/>
            </a:xfrm>
          </p:grpSpPr>
          <p:sp>
            <p:nvSpPr>
              <p:cNvPr id="13" name="Google Shape;298;p25">
                <a:extLst>
                  <a:ext uri="{FF2B5EF4-FFF2-40B4-BE49-F238E27FC236}">
                    <a16:creationId xmlns:a16="http://schemas.microsoft.com/office/drawing/2014/main" id="{784A1427-2353-39F9-6B8A-C0D7E1B2032A}"/>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9;p25">
                <a:extLst>
                  <a:ext uri="{FF2B5EF4-FFF2-40B4-BE49-F238E27FC236}">
                    <a16:creationId xmlns:a16="http://schemas.microsoft.com/office/drawing/2014/main" id="{648EC1FC-9B34-212D-F13F-F24E83524F70}"/>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0;p25">
                <a:extLst>
                  <a:ext uri="{FF2B5EF4-FFF2-40B4-BE49-F238E27FC236}">
                    <a16:creationId xmlns:a16="http://schemas.microsoft.com/office/drawing/2014/main" id="{44ABFADA-4AD2-5D65-C441-AEB7ED45E1B2}"/>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1;p25">
                <a:extLst>
                  <a:ext uri="{FF2B5EF4-FFF2-40B4-BE49-F238E27FC236}">
                    <a16:creationId xmlns:a16="http://schemas.microsoft.com/office/drawing/2014/main" id="{6F82CBF2-3B55-4BD5-457E-9315D4F1FA13}"/>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2;p25">
                <a:extLst>
                  <a:ext uri="{FF2B5EF4-FFF2-40B4-BE49-F238E27FC236}">
                    <a16:creationId xmlns:a16="http://schemas.microsoft.com/office/drawing/2014/main" id="{94FC9E17-4A5D-2949-B89A-1D3AEE172094}"/>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3;p25">
                <a:extLst>
                  <a:ext uri="{FF2B5EF4-FFF2-40B4-BE49-F238E27FC236}">
                    <a16:creationId xmlns:a16="http://schemas.microsoft.com/office/drawing/2014/main" id="{FDAF73BB-4EF6-EDD0-5DB1-4C4D9930189A}"/>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4;p25">
                <a:extLst>
                  <a:ext uri="{FF2B5EF4-FFF2-40B4-BE49-F238E27FC236}">
                    <a16:creationId xmlns:a16="http://schemas.microsoft.com/office/drawing/2014/main" id="{55EAF094-9F17-8B33-52F7-EC3DFC5829CA}"/>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p25">
                <a:extLst>
                  <a:ext uri="{FF2B5EF4-FFF2-40B4-BE49-F238E27FC236}">
                    <a16:creationId xmlns:a16="http://schemas.microsoft.com/office/drawing/2014/main" id="{30EB8AB1-5F54-A5EE-4848-794D5334EAEF}"/>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6;p25">
                <a:extLst>
                  <a:ext uri="{FF2B5EF4-FFF2-40B4-BE49-F238E27FC236}">
                    <a16:creationId xmlns:a16="http://schemas.microsoft.com/office/drawing/2014/main" id="{7448F7AA-923C-D593-5DD4-DA55DE009DD6}"/>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7;p25">
                <a:extLst>
                  <a:ext uri="{FF2B5EF4-FFF2-40B4-BE49-F238E27FC236}">
                    <a16:creationId xmlns:a16="http://schemas.microsoft.com/office/drawing/2014/main" id="{53E90E93-86F5-B29B-9BB1-4F84F4AE2782}"/>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8;p25">
                <a:extLst>
                  <a:ext uri="{FF2B5EF4-FFF2-40B4-BE49-F238E27FC236}">
                    <a16:creationId xmlns:a16="http://schemas.microsoft.com/office/drawing/2014/main" id="{2BB94935-338B-3E5F-20C7-0D1A8D20BDFE}"/>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9;p25">
                <a:extLst>
                  <a:ext uri="{FF2B5EF4-FFF2-40B4-BE49-F238E27FC236}">
                    <a16:creationId xmlns:a16="http://schemas.microsoft.com/office/drawing/2014/main" id="{EFD5C986-BC7E-635F-9C10-1FB4CEF59973}"/>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10;p25">
                <a:extLst>
                  <a:ext uri="{FF2B5EF4-FFF2-40B4-BE49-F238E27FC236}">
                    <a16:creationId xmlns:a16="http://schemas.microsoft.com/office/drawing/2014/main" id="{A923CDB3-F9CA-34A8-5880-FFC7A16144E8}"/>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1;p25">
                <a:extLst>
                  <a:ext uri="{FF2B5EF4-FFF2-40B4-BE49-F238E27FC236}">
                    <a16:creationId xmlns:a16="http://schemas.microsoft.com/office/drawing/2014/main" id="{CE3F23CE-B81F-3E4A-C49A-966B11C7FFD7}"/>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12;p25">
                <a:extLst>
                  <a:ext uri="{FF2B5EF4-FFF2-40B4-BE49-F238E27FC236}">
                    <a16:creationId xmlns:a16="http://schemas.microsoft.com/office/drawing/2014/main" id="{1C37259D-477C-3AB1-2DB9-B735FC66E1FC}"/>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3;p25">
                <a:extLst>
                  <a:ext uri="{FF2B5EF4-FFF2-40B4-BE49-F238E27FC236}">
                    <a16:creationId xmlns:a16="http://schemas.microsoft.com/office/drawing/2014/main" id="{197CEC9D-0A77-BBC0-662A-027251183788}"/>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4;p25">
                <a:extLst>
                  <a:ext uri="{FF2B5EF4-FFF2-40B4-BE49-F238E27FC236}">
                    <a16:creationId xmlns:a16="http://schemas.microsoft.com/office/drawing/2014/main" id="{BAD6995D-32BF-9C0C-B7C2-73AB1D7E84D4}"/>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15;p25">
                <a:extLst>
                  <a:ext uri="{FF2B5EF4-FFF2-40B4-BE49-F238E27FC236}">
                    <a16:creationId xmlns:a16="http://schemas.microsoft.com/office/drawing/2014/main" id="{90460123-26CF-5F36-07E3-54A04164F61C}"/>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6;p25">
                <a:extLst>
                  <a:ext uri="{FF2B5EF4-FFF2-40B4-BE49-F238E27FC236}">
                    <a16:creationId xmlns:a16="http://schemas.microsoft.com/office/drawing/2014/main" id="{98F19A84-D1F5-A89A-E649-7BFBF57D6E4C}"/>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7;p25">
                <a:extLst>
                  <a:ext uri="{FF2B5EF4-FFF2-40B4-BE49-F238E27FC236}">
                    <a16:creationId xmlns:a16="http://schemas.microsoft.com/office/drawing/2014/main" id="{9AC8AC7E-4CED-DAF2-6D65-DC89E4745B8E}"/>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8;p25">
                <a:extLst>
                  <a:ext uri="{FF2B5EF4-FFF2-40B4-BE49-F238E27FC236}">
                    <a16:creationId xmlns:a16="http://schemas.microsoft.com/office/drawing/2014/main" id="{A16EEF41-D04A-E007-C772-3D8140C2BD45}"/>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9;p25">
                <a:extLst>
                  <a:ext uri="{FF2B5EF4-FFF2-40B4-BE49-F238E27FC236}">
                    <a16:creationId xmlns:a16="http://schemas.microsoft.com/office/drawing/2014/main" id="{876D5175-5B30-4590-89FA-662F17415A05}"/>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0;p25">
                <a:extLst>
                  <a:ext uri="{FF2B5EF4-FFF2-40B4-BE49-F238E27FC236}">
                    <a16:creationId xmlns:a16="http://schemas.microsoft.com/office/drawing/2014/main" id="{17E695A2-2285-BA44-0149-D01BB00733AB}"/>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1;p25">
                <a:extLst>
                  <a:ext uri="{FF2B5EF4-FFF2-40B4-BE49-F238E27FC236}">
                    <a16:creationId xmlns:a16="http://schemas.microsoft.com/office/drawing/2014/main" id="{05D42D4B-59D2-559E-CB05-1F16963FB746}"/>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2;p25">
                <a:extLst>
                  <a:ext uri="{FF2B5EF4-FFF2-40B4-BE49-F238E27FC236}">
                    <a16:creationId xmlns:a16="http://schemas.microsoft.com/office/drawing/2014/main" id="{9662D984-6B28-2FB6-58EA-27B1ECB3FE89}"/>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3;p25">
                <a:extLst>
                  <a:ext uri="{FF2B5EF4-FFF2-40B4-BE49-F238E27FC236}">
                    <a16:creationId xmlns:a16="http://schemas.microsoft.com/office/drawing/2014/main" id="{4F48FBCA-2989-0BD6-C624-D72F632B014E}"/>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4;p25">
                <a:extLst>
                  <a:ext uri="{FF2B5EF4-FFF2-40B4-BE49-F238E27FC236}">
                    <a16:creationId xmlns:a16="http://schemas.microsoft.com/office/drawing/2014/main" id="{1F9CE1CE-123E-2EF3-C04F-F2E303F59153}"/>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5;p25">
                <a:extLst>
                  <a:ext uri="{FF2B5EF4-FFF2-40B4-BE49-F238E27FC236}">
                    <a16:creationId xmlns:a16="http://schemas.microsoft.com/office/drawing/2014/main" id="{F9CC56F7-EF1D-BD95-BF0B-3EE91AC8DCAD}"/>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6;p25">
                <a:extLst>
                  <a:ext uri="{FF2B5EF4-FFF2-40B4-BE49-F238E27FC236}">
                    <a16:creationId xmlns:a16="http://schemas.microsoft.com/office/drawing/2014/main" id="{9231D137-374A-1036-2688-540C1E0644F9}"/>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7;p25">
                <a:extLst>
                  <a:ext uri="{FF2B5EF4-FFF2-40B4-BE49-F238E27FC236}">
                    <a16:creationId xmlns:a16="http://schemas.microsoft.com/office/drawing/2014/main" id="{08715C70-9091-30D3-494D-AFB2B852A12E}"/>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8;p25">
                <a:extLst>
                  <a:ext uri="{FF2B5EF4-FFF2-40B4-BE49-F238E27FC236}">
                    <a16:creationId xmlns:a16="http://schemas.microsoft.com/office/drawing/2014/main" id="{9D52D543-A158-F14A-CF54-23DE5B4C882C}"/>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9;p25">
                <a:extLst>
                  <a:ext uri="{FF2B5EF4-FFF2-40B4-BE49-F238E27FC236}">
                    <a16:creationId xmlns:a16="http://schemas.microsoft.com/office/drawing/2014/main" id="{C34D83BC-C88B-8829-BA8F-41E1F045CBDC}"/>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30;p25">
                <a:extLst>
                  <a:ext uri="{FF2B5EF4-FFF2-40B4-BE49-F238E27FC236}">
                    <a16:creationId xmlns:a16="http://schemas.microsoft.com/office/drawing/2014/main" id="{67F48C3D-1F72-C04D-3761-DDE297C3DAA2}"/>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31;p25">
                <a:extLst>
                  <a:ext uri="{FF2B5EF4-FFF2-40B4-BE49-F238E27FC236}">
                    <a16:creationId xmlns:a16="http://schemas.microsoft.com/office/drawing/2014/main" id="{05DC84CF-4798-52D4-DD4B-94FA7138A930}"/>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32;p25">
                <a:extLst>
                  <a:ext uri="{FF2B5EF4-FFF2-40B4-BE49-F238E27FC236}">
                    <a16:creationId xmlns:a16="http://schemas.microsoft.com/office/drawing/2014/main" id="{C1A543E1-66EE-1C15-EBDB-1DE39FF440B7}"/>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3;p25">
                <a:extLst>
                  <a:ext uri="{FF2B5EF4-FFF2-40B4-BE49-F238E27FC236}">
                    <a16:creationId xmlns:a16="http://schemas.microsoft.com/office/drawing/2014/main" id="{9BFB1F49-96DD-9A70-118C-5D7035FBBCE3}"/>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4;p25">
                <a:extLst>
                  <a:ext uri="{FF2B5EF4-FFF2-40B4-BE49-F238E27FC236}">
                    <a16:creationId xmlns:a16="http://schemas.microsoft.com/office/drawing/2014/main" id="{E80FFB12-E4C4-F05B-0CFF-C6EC3E6DFA91}"/>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5;p25">
                <a:extLst>
                  <a:ext uri="{FF2B5EF4-FFF2-40B4-BE49-F238E27FC236}">
                    <a16:creationId xmlns:a16="http://schemas.microsoft.com/office/drawing/2014/main" id="{F4435BC8-A511-B0BD-D4F7-247FC09032DF}"/>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6;p25">
                <a:extLst>
                  <a:ext uri="{FF2B5EF4-FFF2-40B4-BE49-F238E27FC236}">
                    <a16:creationId xmlns:a16="http://schemas.microsoft.com/office/drawing/2014/main" id="{415C3F86-9A8F-90ED-FD3C-59E54DD0FC02}"/>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7;p25">
                <a:extLst>
                  <a:ext uri="{FF2B5EF4-FFF2-40B4-BE49-F238E27FC236}">
                    <a16:creationId xmlns:a16="http://schemas.microsoft.com/office/drawing/2014/main" id="{85CFE11D-10C5-E4E6-31DA-8F7A1F23E8C7}"/>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8;p25">
                <a:extLst>
                  <a:ext uri="{FF2B5EF4-FFF2-40B4-BE49-F238E27FC236}">
                    <a16:creationId xmlns:a16="http://schemas.microsoft.com/office/drawing/2014/main" id="{A65E439A-A53E-89FD-539C-C6F0F8E8CA4F}"/>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9;p25">
                <a:extLst>
                  <a:ext uri="{FF2B5EF4-FFF2-40B4-BE49-F238E27FC236}">
                    <a16:creationId xmlns:a16="http://schemas.microsoft.com/office/drawing/2014/main" id="{C5E847D3-8B75-00F8-1C73-9BA1BD4EF5DD}"/>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0;p25">
                <a:extLst>
                  <a:ext uri="{FF2B5EF4-FFF2-40B4-BE49-F238E27FC236}">
                    <a16:creationId xmlns:a16="http://schemas.microsoft.com/office/drawing/2014/main" id="{14DF037C-F3C5-E1E1-B7F2-0115735F831E}"/>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1;p25">
                <a:extLst>
                  <a:ext uri="{FF2B5EF4-FFF2-40B4-BE49-F238E27FC236}">
                    <a16:creationId xmlns:a16="http://schemas.microsoft.com/office/drawing/2014/main" id="{4FE419E4-0C95-F41A-91C8-23F606D03A01}"/>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42;p25">
                <a:extLst>
                  <a:ext uri="{FF2B5EF4-FFF2-40B4-BE49-F238E27FC236}">
                    <a16:creationId xmlns:a16="http://schemas.microsoft.com/office/drawing/2014/main" id="{F021F115-5DFB-A776-6864-5698107A7EB8}"/>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3;p25">
                <a:extLst>
                  <a:ext uri="{FF2B5EF4-FFF2-40B4-BE49-F238E27FC236}">
                    <a16:creationId xmlns:a16="http://schemas.microsoft.com/office/drawing/2014/main" id="{F7CBFBD5-4391-BE09-D20A-271E6C62AFCF}"/>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4;p25">
                <a:extLst>
                  <a:ext uri="{FF2B5EF4-FFF2-40B4-BE49-F238E27FC236}">
                    <a16:creationId xmlns:a16="http://schemas.microsoft.com/office/drawing/2014/main" id="{33209F65-CB87-8370-DF70-CE4F760C03EA}"/>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5;p25">
                <a:extLst>
                  <a:ext uri="{FF2B5EF4-FFF2-40B4-BE49-F238E27FC236}">
                    <a16:creationId xmlns:a16="http://schemas.microsoft.com/office/drawing/2014/main" id="{02CD3293-9CFB-F538-586E-FF5093DCDD17}"/>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6;p25">
                <a:extLst>
                  <a:ext uri="{FF2B5EF4-FFF2-40B4-BE49-F238E27FC236}">
                    <a16:creationId xmlns:a16="http://schemas.microsoft.com/office/drawing/2014/main" id="{1580B2CF-7049-68F0-05C5-94D1D1E50A70}"/>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7;p25">
                <a:extLst>
                  <a:ext uri="{FF2B5EF4-FFF2-40B4-BE49-F238E27FC236}">
                    <a16:creationId xmlns:a16="http://schemas.microsoft.com/office/drawing/2014/main" id="{C9F65963-E1FB-6541-0056-44A7F7BB22E3}"/>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8;p25">
                <a:extLst>
                  <a:ext uri="{FF2B5EF4-FFF2-40B4-BE49-F238E27FC236}">
                    <a16:creationId xmlns:a16="http://schemas.microsoft.com/office/drawing/2014/main" id="{C478D078-DF96-1884-A0C3-87BDC0335BF4}"/>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49;p25">
                <a:extLst>
                  <a:ext uri="{FF2B5EF4-FFF2-40B4-BE49-F238E27FC236}">
                    <a16:creationId xmlns:a16="http://schemas.microsoft.com/office/drawing/2014/main" id="{5990281E-88E8-CD55-3F7B-CF37F2A74299}"/>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50;p25">
                <a:extLst>
                  <a:ext uri="{FF2B5EF4-FFF2-40B4-BE49-F238E27FC236}">
                    <a16:creationId xmlns:a16="http://schemas.microsoft.com/office/drawing/2014/main" id="{4102672D-83A4-702D-F687-FD7A51F23E31}"/>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51;p25">
                <a:extLst>
                  <a:ext uri="{FF2B5EF4-FFF2-40B4-BE49-F238E27FC236}">
                    <a16:creationId xmlns:a16="http://schemas.microsoft.com/office/drawing/2014/main" id="{2E4A3749-E378-BE0C-0D95-D2A9A55C4EBB}"/>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52;p25">
                <a:extLst>
                  <a:ext uri="{FF2B5EF4-FFF2-40B4-BE49-F238E27FC236}">
                    <a16:creationId xmlns:a16="http://schemas.microsoft.com/office/drawing/2014/main" id="{B40E26B3-215E-3ED2-49DB-2CA5295D6A6A}"/>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53;p25">
                <a:extLst>
                  <a:ext uri="{FF2B5EF4-FFF2-40B4-BE49-F238E27FC236}">
                    <a16:creationId xmlns:a16="http://schemas.microsoft.com/office/drawing/2014/main" id="{BE0DD023-A445-5F6A-4333-4B210C296BDF}"/>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54;p25">
                <a:extLst>
                  <a:ext uri="{FF2B5EF4-FFF2-40B4-BE49-F238E27FC236}">
                    <a16:creationId xmlns:a16="http://schemas.microsoft.com/office/drawing/2014/main" id="{25DD0CD7-3A26-3CDF-242F-609D3894FF31}"/>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55;p25">
                <a:extLst>
                  <a:ext uri="{FF2B5EF4-FFF2-40B4-BE49-F238E27FC236}">
                    <a16:creationId xmlns:a16="http://schemas.microsoft.com/office/drawing/2014/main" id="{6BD204C2-9C70-2850-832B-A3F9D0441CE1}"/>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56;p25">
                <a:extLst>
                  <a:ext uri="{FF2B5EF4-FFF2-40B4-BE49-F238E27FC236}">
                    <a16:creationId xmlns:a16="http://schemas.microsoft.com/office/drawing/2014/main" id="{E176A557-4436-88E7-02DF-3F4190C6790B}"/>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57;p25">
                <a:extLst>
                  <a:ext uri="{FF2B5EF4-FFF2-40B4-BE49-F238E27FC236}">
                    <a16:creationId xmlns:a16="http://schemas.microsoft.com/office/drawing/2014/main" id="{BB642402-E55A-81A7-7261-59C99C675508}"/>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58;p25">
                <a:extLst>
                  <a:ext uri="{FF2B5EF4-FFF2-40B4-BE49-F238E27FC236}">
                    <a16:creationId xmlns:a16="http://schemas.microsoft.com/office/drawing/2014/main" id="{B9261BC5-3ECD-B2D1-A796-1906261BBB11}"/>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59;p25">
                <a:extLst>
                  <a:ext uri="{FF2B5EF4-FFF2-40B4-BE49-F238E27FC236}">
                    <a16:creationId xmlns:a16="http://schemas.microsoft.com/office/drawing/2014/main" id="{57F74BFE-E17B-AF5A-EA40-E8A35425EEFF}"/>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60;p25">
                <a:extLst>
                  <a:ext uri="{FF2B5EF4-FFF2-40B4-BE49-F238E27FC236}">
                    <a16:creationId xmlns:a16="http://schemas.microsoft.com/office/drawing/2014/main" id="{9E5166AE-E8B2-D87A-70A5-3E5CDBAD29C1}"/>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61;p25">
                <a:extLst>
                  <a:ext uri="{FF2B5EF4-FFF2-40B4-BE49-F238E27FC236}">
                    <a16:creationId xmlns:a16="http://schemas.microsoft.com/office/drawing/2014/main" id="{CFF669EC-9EE2-0870-991E-AA3CBF315A19}"/>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62;p25">
                <a:extLst>
                  <a:ext uri="{FF2B5EF4-FFF2-40B4-BE49-F238E27FC236}">
                    <a16:creationId xmlns:a16="http://schemas.microsoft.com/office/drawing/2014/main" id="{D5DD16C8-0D7F-7098-3338-B5441242108E}"/>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63;p25">
                <a:extLst>
                  <a:ext uri="{FF2B5EF4-FFF2-40B4-BE49-F238E27FC236}">
                    <a16:creationId xmlns:a16="http://schemas.microsoft.com/office/drawing/2014/main" id="{E95472C3-1AE3-5F6B-63BE-16A5F49BB16C}"/>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64;p25">
                <a:extLst>
                  <a:ext uri="{FF2B5EF4-FFF2-40B4-BE49-F238E27FC236}">
                    <a16:creationId xmlns:a16="http://schemas.microsoft.com/office/drawing/2014/main" id="{5A268D83-6D05-C7C3-48DB-93B1F6473260}"/>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65;p25">
                <a:extLst>
                  <a:ext uri="{FF2B5EF4-FFF2-40B4-BE49-F238E27FC236}">
                    <a16:creationId xmlns:a16="http://schemas.microsoft.com/office/drawing/2014/main" id="{3A276124-347B-A53B-A701-9B364866DC64}"/>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66;p25">
                <a:extLst>
                  <a:ext uri="{FF2B5EF4-FFF2-40B4-BE49-F238E27FC236}">
                    <a16:creationId xmlns:a16="http://schemas.microsoft.com/office/drawing/2014/main" id="{5C2CC414-A675-1AFD-4810-0512B7D2201A}"/>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67;p25">
                <a:extLst>
                  <a:ext uri="{FF2B5EF4-FFF2-40B4-BE49-F238E27FC236}">
                    <a16:creationId xmlns:a16="http://schemas.microsoft.com/office/drawing/2014/main" id="{33DBCAE1-DE4E-A514-308B-4A2E09B3CA35}"/>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68;p25">
                <a:extLst>
                  <a:ext uri="{FF2B5EF4-FFF2-40B4-BE49-F238E27FC236}">
                    <a16:creationId xmlns:a16="http://schemas.microsoft.com/office/drawing/2014/main" id="{9F785EC4-FBD6-3140-A216-CC06AB9DD898}"/>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69;p25">
                <a:extLst>
                  <a:ext uri="{FF2B5EF4-FFF2-40B4-BE49-F238E27FC236}">
                    <a16:creationId xmlns:a16="http://schemas.microsoft.com/office/drawing/2014/main" id="{1C05321E-1120-BB1D-25FD-6221AED5AE57}"/>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70;p25">
                <a:extLst>
                  <a:ext uri="{FF2B5EF4-FFF2-40B4-BE49-F238E27FC236}">
                    <a16:creationId xmlns:a16="http://schemas.microsoft.com/office/drawing/2014/main" id="{3019C047-17B7-B467-F778-172F27668094}"/>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1;p25">
                <a:extLst>
                  <a:ext uri="{FF2B5EF4-FFF2-40B4-BE49-F238E27FC236}">
                    <a16:creationId xmlns:a16="http://schemas.microsoft.com/office/drawing/2014/main" id="{0A7FF3FF-3F72-2B88-C417-EDB683A4413D}"/>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2;p25">
                <a:extLst>
                  <a:ext uri="{FF2B5EF4-FFF2-40B4-BE49-F238E27FC236}">
                    <a16:creationId xmlns:a16="http://schemas.microsoft.com/office/drawing/2014/main" id="{FC8FB948-B946-6017-EDC3-6066764B772D}"/>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73;p25">
                <a:extLst>
                  <a:ext uri="{FF2B5EF4-FFF2-40B4-BE49-F238E27FC236}">
                    <a16:creationId xmlns:a16="http://schemas.microsoft.com/office/drawing/2014/main" id="{9CAE6EF3-7DFE-5627-121C-CC15411E9C48}"/>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74;p25">
                <a:extLst>
                  <a:ext uri="{FF2B5EF4-FFF2-40B4-BE49-F238E27FC236}">
                    <a16:creationId xmlns:a16="http://schemas.microsoft.com/office/drawing/2014/main" id="{2FBBC7A1-1D73-59AC-D604-D5E114DC23C7}"/>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5;p25">
                <a:extLst>
                  <a:ext uri="{FF2B5EF4-FFF2-40B4-BE49-F238E27FC236}">
                    <a16:creationId xmlns:a16="http://schemas.microsoft.com/office/drawing/2014/main" id="{C2241804-9B00-04E6-7442-9D38888388F6}"/>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76;p25">
                <a:extLst>
                  <a:ext uri="{FF2B5EF4-FFF2-40B4-BE49-F238E27FC236}">
                    <a16:creationId xmlns:a16="http://schemas.microsoft.com/office/drawing/2014/main" id="{1F045199-6D02-71DD-6072-EC268A3C8D64}"/>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77;p25">
                <a:extLst>
                  <a:ext uri="{FF2B5EF4-FFF2-40B4-BE49-F238E27FC236}">
                    <a16:creationId xmlns:a16="http://schemas.microsoft.com/office/drawing/2014/main" id="{589A8052-C61C-15D1-9065-3F3D05B54A7B}"/>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78;p25">
                <a:extLst>
                  <a:ext uri="{FF2B5EF4-FFF2-40B4-BE49-F238E27FC236}">
                    <a16:creationId xmlns:a16="http://schemas.microsoft.com/office/drawing/2014/main" id="{3ED5176F-5EE6-722E-838D-C6775F6221E9}"/>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79;p25">
                <a:extLst>
                  <a:ext uri="{FF2B5EF4-FFF2-40B4-BE49-F238E27FC236}">
                    <a16:creationId xmlns:a16="http://schemas.microsoft.com/office/drawing/2014/main" id="{E97CD321-6E54-623A-9044-49B6C9BE2517}"/>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80;p25">
                <a:extLst>
                  <a:ext uri="{FF2B5EF4-FFF2-40B4-BE49-F238E27FC236}">
                    <a16:creationId xmlns:a16="http://schemas.microsoft.com/office/drawing/2014/main" id="{B36F15FA-B0A7-C574-E1D8-1272F361A319}"/>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81;p25">
                <a:extLst>
                  <a:ext uri="{FF2B5EF4-FFF2-40B4-BE49-F238E27FC236}">
                    <a16:creationId xmlns:a16="http://schemas.microsoft.com/office/drawing/2014/main" id="{F67420C7-1657-3BFA-7CF2-6442C48060E0}"/>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82;p25">
                <a:extLst>
                  <a:ext uri="{FF2B5EF4-FFF2-40B4-BE49-F238E27FC236}">
                    <a16:creationId xmlns:a16="http://schemas.microsoft.com/office/drawing/2014/main" id="{6C3ABFB5-5E1C-7979-07FD-49D26D2B8794}"/>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83;p25">
                <a:extLst>
                  <a:ext uri="{FF2B5EF4-FFF2-40B4-BE49-F238E27FC236}">
                    <a16:creationId xmlns:a16="http://schemas.microsoft.com/office/drawing/2014/main" id="{9C4A79F1-0209-6AF0-725D-058385FA9BF1}"/>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84;p25">
                <a:extLst>
                  <a:ext uri="{FF2B5EF4-FFF2-40B4-BE49-F238E27FC236}">
                    <a16:creationId xmlns:a16="http://schemas.microsoft.com/office/drawing/2014/main" id="{8B4C2C88-7BB1-38B1-F3FF-706F210E71A4}"/>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85;p25">
                <a:extLst>
                  <a:ext uri="{FF2B5EF4-FFF2-40B4-BE49-F238E27FC236}">
                    <a16:creationId xmlns:a16="http://schemas.microsoft.com/office/drawing/2014/main" id="{F974B0E3-281C-04BE-F14B-B4896E00CFBD}"/>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86;p25">
                <a:extLst>
                  <a:ext uri="{FF2B5EF4-FFF2-40B4-BE49-F238E27FC236}">
                    <a16:creationId xmlns:a16="http://schemas.microsoft.com/office/drawing/2014/main" id="{D5DACC7B-30F4-D202-2B64-533629190410}"/>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87;p25">
                <a:extLst>
                  <a:ext uri="{FF2B5EF4-FFF2-40B4-BE49-F238E27FC236}">
                    <a16:creationId xmlns:a16="http://schemas.microsoft.com/office/drawing/2014/main" id="{957EA9CA-986B-914F-4013-5D2B56534A75}"/>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88;p25">
                <a:extLst>
                  <a:ext uri="{FF2B5EF4-FFF2-40B4-BE49-F238E27FC236}">
                    <a16:creationId xmlns:a16="http://schemas.microsoft.com/office/drawing/2014/main" id="{5A8ED7BB-FB83-D909-6BB7-FB44A880C8C3}"/>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89;p25">
                <a:extLst>
                  <a:ext uri="{FF2B5EF4-FFF2-40B4-BE49-F238E27FC236}">
                    <a16:creationId xmlns:a16="http://schemas.microsoft.com/office/drawing/2014/main" id="{1C02B3ED-80C9-34EE-2EB1-AE2ED77E997F}"/>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90;p25">
                <a:extLst>
                  <a:ext uri="{FF2B5EF4-FFF2-40B4-BE49-F238E27FC236}">
                    <a16:creationId xmlns:a16="http://schemas.microsoft.com/office/drawing/2014/main" id="{C75E5B80-C047-72FF-62B0-46CEE6193B15}"/>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91;p25">
                <a:extLst>
                  <a:ext uri="{FF2B5EF4-FFF2-40B4-BE49-F238E27FC236}">
                    <a16:creationId xmlns:a16="http://schemas.microsoft.com/office/drawing/2014/main" id="{449009C5-2AAC-2F2F-3E86-64D33402EE06}"/>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92;p25">
                <a:extLst>
                  <a:ext uri="{FF2B5EF4-FFF2-40B4-BE49-F238E27FC236}">
                    <a16:creationId xmlns:a16="http://schemas.microsoft.com/office/drawing/2014/main" id="{7697D635-B3F7-B910-76F8-6889A44D0E6F}"/>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93;p25">
                <a:extLst>
                  <a:ext uri="{FF2B5EF4-FFF2-40B4-BE49-F238E27FC236}">
                    <a16:creationId xmlns:a16="http://schemas.microsoft.com/office/drawing/2014/main" id="{3D9252A3-11B4-5A7B-948A-29149926D54E}"/>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94;p25">
                <a:extLst>
                  <a:ext uri="{FF2B5EF4-FFF2-40B4-BE49-F238E27FC236}">
                    <a16:creationId xmlns:a16="http://schemas.microsoft.com/office/drawing/2014/main" id="{EC392805-DB13-70C0-29B8-6726A03C15CD}"/>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95;p25">
                <a:extLst>
                  <a:ext uri="{FF2B5EF4-FFF2-40B4-BE49-F238E27FC236}">
                    <a16:creationId xmlns:a16="http://schemas.microsoft.com/office/drawing/2014/main" id="{47271317-27D4-022A-EF9D-2C2FBBAF6565}"/>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96;p25">
                <a:extLst>
                  <a:ext uri="{FF2B5EF4-FFF2-40B4-BE49-F238E27FC236}">
                    <a16:creationId xmlns:a16="http://schemas.microsoft.com/office/drawing/2014/main" id="{F538B5E5-9697-F790-8304-30238DE1989B}"/>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97;p25">
                <a:extLst>
                  <a:ext uri="{FF2B5EF4-FFF2-40B4-BE49-F238E27FC236}">
                    <a16:creationId xmlns:a16="http://schemas.microsoft.com/office/drawing/2014/main" id="{894E2B8E-087F-8955-0A3E-03B6C9D89EDA}"/>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98;p25">
                <a:extLst>
                  <a:ext uri="{FF2B5EF4-FFF2-40B4-BE49-F238E27FC236}">
                    <a16:creationId xmlns:a16="http://schemas.microsoft.com/office/drawing/2014/main" id="{4692FF89-EE53-DC6F-2B44-D036E4A8AD93}"/>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99;p25">
                <a:extLst>
                  <a:ext uri="{FF2B5EF4-FFF2-40B4-BE49-F238E27FC236}">
                    <a16:creationId xmlns:a16="http://schemas.microsoft.com/office/drawing/2014/main" id="{611983E4-D7DF-5F8D-89B1-2A626198449E}"/>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400;p25">
                <a:extLst>
                  <a:ext uri="{FF2B5EF4-FFF2-40B4-BE49-F238E27FC236}">
                    <a16:creationId xmlns:a16="http://schemas.microsoft.com/office/drawing/2014/main" id="{062F5975-6D29-FBD2-1721-97494E08DE41}"/>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401;p25">
                <a:extLst>
                  <a:ext uri="{FF2B5EF4-FFF2-40B4-BE49-F238E27FC236}">
                    <a16:creationId xmlns:a16="http://schemas.microsoft.com/office/drawing/2014/main" id="{E2AC5B19-4EBB-4B1A-1227-3D7D6C28E7CF}"/>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402;p25">
                <a:extLst>
                  <a:ext uri="{FF2B5EF4-FFF2-40B4-BE49-F238E27FC236}">
                    <a16:creationId xmlns:a16="http://schemas.microsoft.com/office/drawing/2014/main" id="{07BAC71E-DBFA-F570-B7D8-E8705394934F}"/>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403;p25">
                <a:extLst>
                  <a:ext uri="{FF2B5EF4-FFF2-40B4-BE49-F238E27FC236}">
                    <a16:creationId xmlns:a16="http://schemas.microsoft.com/office/drawing/2014/main" id="{EA3A64C3-6490-A162-8BCB-8F170648D844}"/>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404;p25">
                <a:extLst>
                  <a:ext uri="{FF2B5EF4-FFF2-40B4-BE49-F238E27FC236}">
                    <a16:creationId xmlns:a16="http://schemas.microsoft.com/office/drawing/2014/main" id="{0DC09495-A7A4-561C-66D6-BC39A9DEAC57}"/>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405;p25">
                <a:extLst>
                  <a:ext uri="{FF2B5EF4-FFF2-40B4-BE49-F238E27FC236}">
                    <a16:creationId xmlns:a16="http://schemas.microsoft.com/office/drawing/2014/main" id="{0617583A-D18D-3136-4710-3A2CFC248CF1}"/>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406;p25">
                <a:extLst>
                  <a:ext uri="{FF2B5EF4-FFF2-40B4-BE49-F238E27FC236}">
                    <a16:creationId xmlns:a16="http://schemas.microsoft.com/office/drawing/2014/main" id="{EB22D845-8D71-D1D8-4F22-2AB46103D35A}"/>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407;p25">
                <a:extLst>
                  <a:ext uri="{FF2B5EF4-FFF2-40B4-BE49-F238E27FC236}">
                    <a16:creationId xmlns:a16="http://schemas.microsoft.com/office/drawing/2014/main" id="{6C97C6BD-0C42-EA43-4C6A-6D0B402CDF19}"/>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408;p25">
                <a:extLst>
                  <a:ext uri="{FF2B5EF4-FFF2-40B4-BE49-F238E27FC236}">
                    <a16:creationId xmlns:a16="http://schemas.microsoft.com/office/drawing/2014/main" id="{BE90648E-65E2-4B7F-C53C-4528E6B44637}"/>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409;p25">
                <a:extLst>
                  <a:ext uri="{FF2B5EF4-FFF2-40B4-BE49-F238E27FC236}">
                    <a16:creationId xmlns:a16="http://schemas.microsoft.com/office/drawing/2014/main" id="{04E89D98-2565-9998-11FB-EC6BD0E2D4CA}"/>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410;p25">
                <a:extLst>
                  <a:ext uri="{FF2B5EF4-FFF2-40B4-BE49-F238E27FC236}">
                    <a16:creationId xmlns:a16="http://schemas.microsoft.com/office/drawing/2014/main" id="{617FD347-BE07-A54F-3EE9-D4079EE5F254}"/>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411;p25">
                <a:extLst>
                  <a:ext uri="{FF2B5EF4-FFF2-40B4-BE49-F238E27FC236}">
                    <a16:creationId xmlns:a16="http://schemas.microsoft.com/office/drawing/2014/main" id="{74E8D49C-A421-0F2E-AE54-FC4A45AE1C3C}"/>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412;p25">
                <a:extLst>
                  <a:ext uri="{FF2B5EF4-FFF2-40B4-BE49-F238E27FC236}">
                    <a16:creationId xmlns:a16="http://schemas.microsoft.com/office/drawing/2014/main" id="{A3A7FB3A-17E3-2059-5D6D-0B2682CD3BB5}"/>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413;p25">
                <a:extLst>
                  <a:ext uri="{FF2B5EF4-FFF2-40B4-BE49-F238E27FC236}">
                    <a16:creationId xmlns:a16="http://schemas.microsoft.com/office/drawing/2014/main" id="{5637458D-AC03-1F4F-8E1F-FAC9F494BEF5}"/>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414;p25">
                <a:extLst>
                  <a:ext uri="{FF2B5EF4-FFF2-40B4-BE49-F238E27FC236}">
                    <a16:creationId xmlns:a16="http://schemas.microsoft.com/office/drawing/2014/main" id="{DB2B0A37-F1E4-B5E8-F6CB-AA0C149EFCAC}"/>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415;p25">
                <a:extLst>
                  <a:ext uri="{FF2B5EF4-FFF2-40B4-BE49-F238E27FC236}">
                    <a16:creationId xmlns:a16="http://schemas.microsoft.com/office/drawing/2014/main" id="{D3AF92C1-EED6-ECFE-90A9-D11FB18F97D8}"/>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416;p25">
                <a:extLst>
                  <a:ext uri="{FF2B5EF4-FFF2-40B4-BE49-F238E27FC236}">
                    <a16:creationId xmlns:a16="http://schemas.microsoft.com/office/drawing/2014/main" id="{54ED11B9-C6B4-E11B-0F4E-7AF105CD3401}"/>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417;p25">
                <a:extLst>
                  <a:ext uri="{FF2B5EF4-FFF2-40B4-BE49-F238E27FC236}">
                    <a16:creationId xmlns:a16="http://schemas.microsoft.com/office/drawing/2014/main" id="{C6CDF3F2-3E75-CA01-AF87-6EF2D3B1FBCA}"/>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418;p25">
                <a:extLst>
                  <a:ext uri="{FF2B5EF4-FFF2-40B4-BE49-F238E27FC236}">
                    <a16:creationId xmlns:a16="http://schemas.microsoft.com/office/drawing/2014/main" id="{06610D54-159F-30FD-1B5D-22872AE4C65C}"/>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419;p25">
                <a:extLst>
                  <a:ext uri="{FF2B5EF4-FFF2-40B4-BE49-F238E27FC236}">
                    <a16:creationId xmlns:a16="http://schemas.microsoft.com/office/drawing/2014/main" id="{0573F0E5-F14B-47C3-CE34-70CFCBC948F6}"/>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420;p25">
                <a:extLst>
                  <a:ext uri="{FF2B5EF4-FFF2-40B4-BE49-F238E27FC236}">
                    <a16:creationId xmlns:a16="http://schemas.microsoft.com/office/drawing/2014/main" id="{EF37BC9F-0C4D-EDA9-961E-95B16B174175}"/>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421;p25">
                <a:extLst>
                  <a:ext uri="{FF2B5EF4-FFF2-40B4-BE49-F238E27FC236}">
                    <a16:creationId xmlns:a16="http://schemas.microsoft.com/office/drawing/2014/main" id="{37486E17-12E2-DD2F-0C36-C3D799EC45D6}"/>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422;p25">
                <a:extLst>
                  <a:ext uri="{FF2B5EF4-FFF2-40B4-BE49-F238E27FC236}">
                    <a16:creationId xmlns:a16="http://schemas.microsoft.com/office/drawing/2014/main" id="{BCEC9E00-45FB-2297-08E8-CAAD1F5B7BE4}"/>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423;p25">
                <a:extLst>
                  <a:ext uri="{FF2B5EF4-FFF2-40B4-BE49-F238E27FC236}">
                    <a16:creationId xmlns:a16="http://schemas.microsoft.com/office/drawing/2014/main" id="{6897C252-F1A6-AB47-8432-E13D19E8973D}"/>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424;p25">
                <a:extLst>
                  <a:ext uri="{FF2B5EF4-FFF2-40B4-BE49-F238E27FC236}">
                    <a16:creationId xmlns:a16="http://schemas.microsoft.com/office/drawing/2014/main" id="{017BC586-BFA0-78AC-7B09-6627975A2402}"/>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425;p25">
                <a:extLst>
                  <a:ext uri="{FF2B5EF4-FFF2-40B4-BE49-F238E27FC236}">
                    <a16:creationId xmlns:a16="http://schemas.microsoft.com/office/drawing/2014/main" id="{5FB09BD4-E61B-B22E-110E-FDCB49CCAB39}"/>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426;p25">
                <a:extLst>
                  <a:ext uri="{FF2B5EF4-FFF2-40B4-BE49-F238E27FC236}">
                    <a16:creationId xmlns:a16="http://schemas.microsoft.com/office/drawing/2014/main" id="{31EDCF2E-4F4C-523E-C4A2-47F716826429}"/>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427;p25">
                <a:extLst>
                  <a:ext uri="{FF2B5EF4-FFF2-40B4-BE49-F238E27FC236}">
                    <a16:creationId xmlns:a16="http://schemas.microsoft.com/office/drawing/2014/main" id="{BCDF890A-EF1E-DD67-98E6-A3B430EE9107}"/>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428;p25">
                <a:extLst>
                  <a:ext uri="{FF2B5EF4-FFF2-40B4-BE49-F238E27FC236}">
                    <a16:creationId xmlns:a16="http://schemas.microsoft.com/office/drawing/2014/main" id="{CDF25080-5416-2598-F755-88355CA8325A}"/>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429;p25">
                <a:extLst>
                  <a:ext uri="{FF2B5EF4-FFF2-40B4-BE49-F238E27FC236}">
                    <a16:creationId xmlns:a16="http://schemas.microsoft.com/office/drawing/2014/main" id="{203E1193-C91A-2C7F-DEB2-9984813F6EC0}"/>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430;p25">
                <a:extLst>
                  <a:ext uri="{FF2B5EF4-FFF2-40B4-BE49-F238E27FC236}">
                    <a16:creationId xmlns:a16="http://schemas.microsoft.com/office/drawing/2014/main" id="{797485E9-42F9-9D53-2FE9-FE09553D3B24}"/>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431;p25">
                <a:extLst>
                  <a:ext uri="{FF2B5EF4-FFF2-40B4-BE49-F238E27FC236}">
                    <a16:creationId xmlns:a16="http://schemas.microsoft.com/office/drawing/2014/main" id="{877FFD94-AF6F-A851-180B-E39E40F582DA}"/>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432;p25">
                <a:extLst>
                  <a:ext uri="{FF2B5EF4-FFF2-40B4-BE49-F238E27FC236}">
                    <a16:creationId xmlns:a16="http://schemas.microsoft.com/office/drawing/2014/main" id="{FBC7FC80-55A2-080E-9070-6DD5D398F67D}"/>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433;p25">
              <a:extLst>
                <a:ext uri="{FF2B5EF4-FFF2-40B4-BE49-F238E27FC236}">
                  <a16:creationId xmlns:a16="http://schemas.microsoft.com/office/drawing/2014/main" id="{5215F5C9-8B0C-9F6E-E871-D0B6E137BA11}"/>
                </a:ext>
              </a:extLst>
            </p:cNvPr>
            <p:cNvGrpSpPr/>
            <p:nvPr/>
          </p:nvGrpSpPr>
          <p:grpSpPr>
            <a:xfrm>
              <a:off x="6350950" y="729700"/>
              <a:ext cx="576232" cy="320112"/>
              <a:chOff x="315275" y="3124950"/>
              <a:chExt cx="658175" cy="365675"/>
            </a:xfrm>
          </p:grpSpPr>
          <p:sp>
            <p:nvSpPr>
              <p:cNvPr id="7" name="Google Shape;434;p25">
                <a:extLst>
                  <a:ext uri="{FF2B5EF4-FFF2-40B4-BE49-F238E27FC236}">
                    <a16:creationId xmlns:a16="http://schemas.microsoft.com/office/drawing/2014/main" id="{2D5C5051-C388-B64A-9484-43CBD027490C}"/>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35;p25">
                <a:extLst>
                  <a:ext uri="{FF2B5EF4-FFF2-40B4-BE49-F238E27FC236}">
                    <a16:creationId xmlns:a16="http://schemas.microsoft.com/office/drawing/2014/main" id="{B4E5525A-228E-F4D7-67CD-BC048B455816}"/>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36;p25">
                <a:extLst>
                  <a:ext uri="{FF2B5EF4-FFF2-40B4-BE49-F238E27FC236}">
                    <a16:creationId xmlns:a16="http://schemas.microsoft.com/office/drawing/2014/main" id="{E484B2AA-0AC1-0F0C-4625-582BF2F6E5E7}"/>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37;p25">
                <a:extLst>
                  <a:ext uri="{FF2B5EF4-FFF2-40B4-BE49-F238E27FC236}">
                    <a16:creationId xmlns:a16="http://schemas.microsoft.com/office/drawing/2014/main" id="{69F9B1D0-81DC-ABAD-E24A-FA350F12EB4A}"/>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8;p25">
                <a:extLst>
                  <a:ext uri="{FF2B5EF4-FFF2-40B4-BE49-F238E27FC236}">
                    <a16:creationId xmlns:a16="http://schemas.microsoft.com/office/drawing/2014/main" id="{8D1C6D63-D776-789A-29F8-C8D65F2EA749}"/>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9;p25">
                <a:extLst>
                  <a:ext uri="{FF2B5EF4-FFF2-40B4-BE49-F238E27FC236}">
                    <a16:creationId xmlns:a16="http://schemas.microsoft.com/office/drawing/2014/main" id="{1ECE05E8-C4D3-5C45-345B-D390BCA1A6BE}"/>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0833032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A5A08A90-41F5-875A-559B-263B8A323A78}"/>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4B4B3421-FD58-FB1F-1E5B-AC543AA42C67}"/>
              </a:ext>
            </a:extLst>
          </p:cNvPr>
          <p:cNvSpPr txBox="1">
            <a:spLocks noGrp="1"/>
          </p:cNvSpPr>
          <p:nvPr>
            <p:ph type="title"/>
          </p:nvPr>
        </p:nvSpPr>
        <p:spPr>
          <a:xfrm>
            <a:off x="400023" y="408065"/>
            <a:ext cx="4792463"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Compressed Sparse Row Matrix (CSR Matrix)</a:t>
            </a:r>
          </a:p>
        </p:txBody>
      </p:sp>
      <p:sp>
        <p:nvSpPr>
          <p:cNvPr id="282" name="Google Shape;282;p25">
            <a:extLst>
              <a:ext uri="{FF2B5EF4-FFF2-40B4-BE49-F238E27FC236}">
                <a16:creationId xmlns:a16="http://schemas.microsoft.com/office/drawing/2014/main" id="{4776F7F1-5F93-7068-175E-E9250DBE7A97}"/>
              </a:ext>
            </a:extLst>
          </p:cNvPr>
          <p:cNvSpPr txBox="1">
            <a:spLocks noGrp="1"/>
          </p:cNvSpPr>
          <p:nvPr>
            <p:ph type="body" idx="1"/>
          </p:nvPr>
        </p:nvSpPr>
        <p:spPr>
          <a:xfrm>
            <a:off x="400023" y="1466529"/>
            <a:ext cx="4628875" cy="2329864"/>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b="0" i="0" dirty="0">
                <a:solidFill>
                  <a:srgbClr val="000000"/>
                </a:solidFill>
                <a:effectLst/>
                <a:latin typeface="Helvetica Neue"/>
              </a:rPr>
              <a:t>Sparse matrices have most elements as zeroes as opposed to dense matrices which have most elements as non-zeros. The benefits of a CSR matrix is that memory required for data storage is minimized and stored in the RAM. Performing operations using only non-zero values increases the speed of the algorithm.</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b="0" i="0" dirty="0">
                <a:solidFill>
                  <a:srgbClr val="000000"/>
                </a:solidFill>
                <a:effectLst/>
                <a:latin typeface="Helvetica Neue"/>
              </a:rPr>
              <a:t>In the program, the CSR matrix is used to feed into our machine learning algorithm.</a:t>
            </a:r>
            <a:endParaRPr lang="en-US" dirty="0"/>
          </a:p>
        </p:txBody>
      </p:sp>
      <p:grpSp>
        <p:nvGrpSpPr>
          <p:cNvPr id="2" name="Google Shape;283;p25">
            <a:extLst>
              <a:ext uri="{FF2B5EF4-FFF2-40B4-BE49-F238E27FC236}">
                <a16:creationId xmlns:a16="http://schemas.microsoft.com/office/drawing/2014/main" id="{B1560EBA-B0F6-A8EB-0ADC-4D5D463918D5}"/>
              </a:ext>
            </a:extLst>
          </p:cNvPr>
          <p:cNvGrpSpPr/>
          <p:nvPr/>
        </p:nvGrpSpPr>
        <p:grpSpPr>
          <a:xfrm>
            <a:off x="5201312" y="408065"/>
            <a:ext cx="3303886" cy="3878927"/>
            <a:chOff x="5201312" y="729700"/>
            <a:chExt cx="3303886" cy="3878927"/>
          </a:xfrm>
        </p:grpSpPr>
        <p:grpSp>
          <p:nvGrpSpPr>
            <p:cNvPr id="3" name="Google Shape;284;p25">
              <a:extLst>
                <a:ext uri="{FF2B5EF4-FFF2-40B4-BE49-F238E27FC236}">
                  <a16:creationId xmlns:a16="http://schemas.microsoft.com/office/drawing/2014/main" id="{1F09F9E6-8883-2611-EED3-C2420D4E8927}"/>
                </a:ext>
              </a:extLst>
            </p:cNvPr>
            <p:cNvGrpSpPr/>
            <p:nvPr/>
          </p:nvGrpSpPr>
          <p:grpSpPr>
            <a:xfrm flipH="1">
              <a:off x="5201312" y="932488"/>
              <a:ext cx="1331387" cy="724666"/>
              <a:chOff x="238125" y="2409350"/>
              <a:chExt cx="760575" cy="414000"/>
            </a:xfrm>
          </p:grpSpPr>
          <p:sp>
            <p:nvSpPr>
              <p:cNvPr id="342" name="Google Shape;285;p25">
                <a:extLst>
                  <a:ext uri="{FF2B5EF4-FFF2-40B4-BE49-F238E27FC236}">
                    <a16:creationId xmlns:a16="http://schemas.microsoft.com/office/drawing/2014/main" id="{84DA12D4-89EB-4A64-9ACD-8705480D0D31}"/>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86;p25">
                <a:extLst>
                  <a:ext uri="{FF2B5EF4-FFF2-40B4-BE49-F238E27FC236}">
                    <a16:creationId xmlns:a16="http://schemas.microsoft.com/office/drawing/2014/main" id="{E754C9CB-2076-D2FE-EBBF-D003131A1E81}"/>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87;p25">
                <a:extLst>
                  <a:ext uri="{FF2B5EF4-FFF2-40B4-BE49-F238E27FC236}">
                    <a16:creationId xmlns:a16="http://schemas.microsoft.com/office/drawing/2014/main" id="{9CD4C8F0-4F22-EA91-8749-2E3B768B5641}"/>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88;p25">
                <a:extLst>
                  <a:ext uri="{FF2B5EF4-FFF2-40B4-BE49-F238E27FC236}">
                    <a16:creationId xmlns:a16="http://schemas.microsoft.com/office/drawing/2014/main" id="{EB6D5A1B-2108-0278-2789-A4E80C9CFB89}"/>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89;p25">
                <a:extLst>
                  <a:ext uri="{FF2B5EF4-FFF2-40B4-BE49-F238E27FC236}">
                    <a16:creationId xmlns:a16="http://schemas.microsoft.com/office/drawing/2014/main" id="{073E2D74-2F53-D986-E836-A70C6B867FBA}"/>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90;p25">
                <a:extLst>
                  <a:ext uri="{FF2B5EF4-FFF2-40B4-BE49-F238E27FC236}">
                    <a16:creationId xmlns:a16="http://schemas.microsoft.com/office/drawing/2014/main" id="{07F7724F-CC85-B810-2B1E-CBB677CC94EE}"/>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91;p25">
                <a:extLst>
                  <a:ext uri="{FF2B5EF4-FFF2-40B4-BE49-F238E27FC236}">
                    <a16:creationId xmlns:a16="http://schemas.microsoft.com/office/drawing/2014/main" id="{AD1E6BE2-F82F-A784-8359-9DBEF1D775AC}"/>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92;p25">
                <a:extLst>
                  <a:ext uri="{FF2B5EF4-FFF2-40B4-BE49-F238E27FC236}">
                    <a16:creationId xmlns:a16="http://schemas.microsoft.com/office/drawing/2014/main" id="{A7B9AF6E-C9F1-B540-345D-EF158FFC22B9}"/>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93;p25">
                <a:extLst>
                  <a:ext uri="{FF2B5EF4-FFF2-40B4-BE49-F238E27FC236}">
                    <a16:creationId xmlns:a16="http://schemas.microsoft.com/office/drawing/2014/main" id="{A4ABFBFC-3417-761D-7A2C-F6DCC5668DA7}"/>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94;p25">
                <a:extLst>
                  <a:ext uri="{FF2B5EF4-FFF2-40B4-BE49-F238E27FC236}">
                    <a16:creationId xmlns:a16="http://schemas.microsoft.com/office/drawing/2014/main" id="{2E0D2823-AF99-7D2E-EB4E-92F6A0B62ACE}"/>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95;p25">
                <a:extLst>
                  <a:ext uri="{FF2B5EF4-FFF2-40B4-BE49-F238E27FC236}">
                    <a16:creationId xmlns:a16="http://schemas.microsoft.com/office/drawing/2014/main" id="{796899E4-7C96-6DE8-EEA7-3108739E07E4}"/>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96;p25">
                <a:extLst>
                  <a:ext uri="{FF2B5EF4-FFF2-40B4-BE49-F238E27FC236}">
                    <a16:creationId xmlns:a16="http://schemas.microsoft.com/office/drawing/2014/main" id="{11AB5618-FEDD-8D12-B698-340B8010219B}"/>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97;p25">
              <a:extLst>
                <a:ext uri="{FF2B5EF4-FFF2-40B4-BE49-F238E27FC236}">
                  <a16:creationId xmlns:a16="http://schemas.microsoft.com/office/drawing/2014/main" id="{037461A6-8059-EDD7-B813-892438FA50C9}"/>
                </a:ext>
              </a:extLst>
            </p:cNvPr>
            <p:cNvGrpSpPr/>
            <p:nvPr/>
          </p:nvGrpSpPr>
          <p:grpSpPr>
            <a:xfrm>
              <a:off x="5434633" y="1349646"/>
              <a:ext cx="3070564" cy="3258981"/>
              <a:chOff x="1304275" y="2258525"/>
              <a:chExt cx="1138300" cy="1208194"/>
            </a:xfrm>
          </p:grpSpPr>
          <p:sp>
            <p:nvSpPr>
              <p:cNvPr id="13" name="Google Shape;298;p25">
                <a:extLst>
                  <a:ext uri="{FF2B5EF4-FFF2-40B4-BE49-F238E27FC236}">
                    <a16:creationId xmlns:a16="http://schemas.microsoft.com/office/drawing/2014/main" id="{F524DF40-350F-6837-9C99-63D47CD6B51B}"/>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9;p25">
                <a:extLst>
                  <a:ext uri="{FF2B5EF4-FFF2-40B4-BE49-F238E27FC236}">
                    <a16:creationId xmlns:a16="http://schemas.microsoft.com/office/drawing/2014/main" id="{054D7891-65E9-0EBC-54BF-3C819DC2AEBF}"/>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0;p25">
                <a:extLst>
                  <a:ext uri="{FF2B5EF4-FFF2-40B4-BE49-F238E27FC236}">
                    <a16:creationId xmlns:a16="http://schemas.microsoft.com/office/drawing/2014/main" id="{C8AABF5A-BF1A-1249-9714-E5F98AC0D770}"/>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1;p25">
                <a:extLst>
                  <a:ext uri="{FF2B5EF4-FFF2-40B4-BE49-F238E27FC236}">
                    <a16:creationId xmlns:a16="http://schemas.microsoft.com/office/drawing/2014/main" id="{3B5E9A95-3703-0E01-73AA-18E8F814597C}"/>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2;p25">
                <a:extLst>
                  <a:ext uri="{FF2B5EF4-FFF2-40B4-BE49-F238E27FC236}">
                    <a16:creationId xmlns:a16="http://schemas.microsoft.com/office/drawing/2014/main" id="{9CD22620-B489-5CE0-AF8D-3A27FF0F13A8}"/>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3;p25">
                <a:extLst>
                  <a:ext uri="{FF2B5EF4-FFF2-40B4-BE49-F238E27FC236}">
                    <a16:creationId xmlns:a16="http://schemas.microsoft.com/office/drawing/2014/main" id="{080785F0-E391-78FE-355A-1ABA10030B57}"/>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4;p25">
                <a:extLst>
                  <a:ext uri="{FF2B5EF4-FFF2-40B4-BE49-F238E27FC236}">
                    <a16:creationId xmlns:a16="http://schemas.microsoft.com/office/drawing/2014/main" id="{3A228E28-A633-C7F6-C356-4FC89AD5FE8C}"/>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p25">
                <a:extLst>
                  <a:ext uri="{FF2B5EF4-FFF2-40B4-BE49-F238E27FC236}">
                    <a16:creationId xmlns:a16="http://schemas.microsoft.com/office/drawing/2014/main" id="{8C7934D8-7974-6EF9-7135-049DE6C93A89}"/>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6;p25">
                <a:extLst>
                  <a:ext uri="{FF2B5EF4-FFF2-40B4-BE49-F238E27FC236}">
                    <a16:creationId xmlns:a16="http://schemas.microsoft.com/office/drawing/2014/main" id="{1AE2A12C-CC24-D320-E313-F06A341CED98}"/>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7;p25">
                <a:extLst>
                  <a:ext uri="{FF2B5EF4-FFF2-40B4-BE49-F238E27FC236}">
                    <a16:creationId xmlns:a16="http://schemas.microsoft.com/office/drawing/2014/main" id="{55CD64E9-0646-D042-7252-8728A4D522E8}"/>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8;p25">
                <a:extLst>
                  <a:ext uri="{FF2B5EF4-FFF2-40B4-BE49-F238E27FC236}">
                    <a16:creationId xmlns:a16="http://schemas.microsoft.com/office/drawing/2014/main" id="{F0AF89A1-3631-CCA4-FAA0-9B1D170FF0EF}"/>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9;p25">
                <a:extLst>
                  <a:ext uri="{FF2B5EF4-FFF2-40B4-BE49-F238E27FC236}">
                    <a16:creationId xmlns:a16="http://schemas.microsoft.com/office/drawing/2014/main" id="{CF02594F-6085-E569-0303-E62AA492DFC0}"/>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10;p25">
                <a:extLst>
                  <a:ext uri="{FF2B5EF4-FFF2-40B4-BE49-F238E27FC236}">
                    <a16:creationId xmlns:a16="http://schemas.microsoft.com/office/drawing/2014/main" id="{662E77B9-1861-7EF9-75CE-E387452C7DDC}"/>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1;p25">
                <a:extLst>
                  <a:ext uri="{FF2B5EF4-FFF2-40B4-BE49-F238E27FC236}">
                    <a16:creationId xmlns:a16="http://schemas.microsoft.com/office/drawing/2014/main" id="{DD90C673-D117-AF48-A6C8-CFC841398C91}"/>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12;p25">
                <a:extLst>
                  <a:ext uri="{FF2B5EF4-FFF2-40B4-BE49-F238E27FC236}">
                    <a16:creationId xmlns:a16="http://schemas.microsoft.com/office/drawing/2014/main" id="{509A01EC-8DDB-B5DF-FBA0-58CAD662C2CD}"/>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3;p25">
                <a:extLst>
                  <a:ext uri="{FF2B5EF4-FFF2-40B4-BE49-F238E27FC236}">
                    <a16:creationId xmlns:a16="http://schemas.microsoft.com/office/drawing/2014/main" id="{94C86A4A-A742-83C8-ED91-DC84921FFEB5}"/>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4;p25">
                <a:extLst>
                  <a:ext uri="{FF2B5EF4-FFF2-40B4-BE49-F238E27FC236}">
                    <a16:creationId xmlns:a16="http://schemas.microsoft.com/office/drawing/2014/main" id="{D5422225-0D71-D719-3B40-F34ACB0B7BC8}"/>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15;p25">
                <a:extLst>
                  <a:ext uri="{FF2B5EF4-FFF2-40B4-BE49-F238E27FC236}">
                    <a16:creationId xmlns:a16="http://schemas.microsoft.com/office/drawing/2014/main" id="{71BEBBB4-70B4-B643-465E-C1BEEE461E4E}"/>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6;p25">
                <a:extLst>
                  <a:ext uri="{FF2B5EF4-FFF2-40B4-BE49-F238E27FC236}">
                    <a16:creationId xmlns:a16="http://schemas.microsoft.com/office/drawing/2014/main" id="{76384728-AED1-AAD0-4ADD-6AE62C3364F7}"/>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7;p25">
                <a:extLst>
                  <a:ext uri="{FF2B5EF4-FFF2-40B4-BE49-F238E27FC236}">
                    <a16:creationId xmlns:a16="http://schemas.microsoft.com/office/drawing/2014/main" id="{7293046D-4175-3A82-9DE6-05B941C963F3}"/>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8;p25">
                <a:extLst>
                  <a:ext uri="{FF2B5EF4-FFF2-40B4-BE49-F238E27FC236}">
                    <a16:creationId xmlns:a16="http://schemas.microsoft.com/office/drawing/2014/main" id="{2CC1C730-7EE6-FAA2-A79C-A52EE898EF07}"/>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9;p25">
                <a:extLst>
                  <a:ext uri="{FF2B5EF4-FFF2-40B4-BE49-F238E27FC236}">
                    <a16:creationId xmlns:a16="http://schemas.microsoft.com/office/drawing/2014/main" id="{1ECA261F-773C-6B21-ED32-8995A1BBAD5B}"/>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0;p25">
                <a:extLst>
                  <a:ext uri="{FF2B5EF4-FFF2-40B4-BE49-F238E27FC236}">
                    <a16:creationId xmlns:a16="http://schemas.microsoft.com/office/drawing/2014/main" id="{27AA47BF-3C8E-B257-9DCA-F3AF981FCB4E}"/>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1;p25">
                <a:extLst>
                  <a:ext uri="{FF2B5EF4-FFF2-40B4-BE49-F238E27FC236}">
                    <a16:creationId xmlns:a16="http://schemas.microsoft.com/office/drawing/2014/main" id="{69BE4E48-2518-EBC6-0D15-E1B47678F68F}"/>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2;p25">
                <a:extLst>
                  <a:ext uri="{FF2B5EF4-FFF2-40B4-BE49-F238E27FC236}">
                    <a16:creationId xmlns:a16="http://schemas.microsoft.com/office/drawing/2014/main" id="{7DEF1EEA-884E-4791-AD06-A02A89B31545}"/>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3;p25">
                <a:extLst>
                  <a:ext uri="{FF2B5EF4-FFF2-40B4-BE49-F238E27FC236}">
                    <a16:creationId xmlns:a16="http://schemas.microsoft.com/office/drawing/2014/main" id="{26DECFEC-0D23-5113-5650-6C4C790D4AE4}"/>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4;p25">
                <a:extLst>
                  <a:ext uri="{FF2B5EF4-FFF2-40B4-BE49-F238E27FC236}">
                    <a16:creationId xmlns:a16="http://schemas.microsoft.com/office/drawing/2014/main" id="{315568F0-62D0-F05C-14C4-1307221CFD71}"/>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5;p25">
                <a:extLst>
                  <a:ext uri="{FF2B5EF4-FFF2-40B4-BE49-F238E27FC236}">
                    <a16:creationId xmlns:a16="http://schemas.microsoft.com/office/drawing/2014/main" id="{91511742-55D1-E4BD-9366-74F67AAF61FF}"/>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6;p25">
                <a:extLst>
                  <a:ext uri="{FF2B5EF4-FFF2-40B4-BE49-F238E27FC236}">
                    <a16:creationId xmlns:a16="http://schemas.microsoft.com/office/drawing/2014/main" id="{3E535567-81D6-D17E-9D03-4B361158C214}"/>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7;p25">
                <a:extLst>
                  <a:ext uri="{FF2B5EF4-FFF2-40B4-BE49-F238E27FC236}">
                    <a16:creationId xmlns:a16="http://schemas.microsoft.com/office/drawing/2014/main" id="{57E25B87-624C-29A8-5515-AD1C53935AC8}"/>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8;p25">
                <a:extLst>
                  <a:ext uri="{FF2B5EF4-FFF2-40B4-BE49-F238E27FC236}">
                    <a16:creationId xmlns:a16="http://schemas.microsoft.com/office/drawing/2014/main" id="{C7B5C99F-2C8A-4919-5E7C-17B86C873531}"/>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9;p25">
                <a:extLst>
                  <a:ext uri="{FF2B5EF4-FFF2-40B4-BE49-F238E27FC236}">
                    <a16:creationId xmlns:a16="http://schemas.microsoft.com/office/drawing/2014/main" id="{3CFEBCA8-CC42-0564-4964-777CB9F240CA}"/>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30;p25">
                <a:extLst>
                  <a:ext uri="{FF2B5EF4-FFF2-40B4-BE49-F238E27FC236}">
                    <a16:creationId xmlns:a16="http://schemas.microsoft.com/office/drawing/2014/main" id="{5EDDFD1D-4328-A2C5-72AB-9F67029675DC}"/>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31;p25">
                <a:extLst>
                  <a:ext uri="{FF2B5EF4-FFF2-40B4-BE49-F238E27FC236}">
                    <a16:creationId xmlns:a16="http://schemas.microsoft.com/office/drawing/2014/main" id="{AD40949A-D283-62DD-9F94-8B3B2B0AFA8A}"/>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32;p25">
                <a:extLst>
                  <a:ext uri="{FF2B5EF4-FFF2-40B4-BE49-F238E27FC236}">
                    <a16:creationId xmlns:a16="http://schemas.microsoft.com/office/drawing/2014/main" id="{22741C2E-4F90-5825-EDDE-24D98BEAACF9}"/>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3;p25">
                <a:extLst>
                  <a:ext uri="{FF2B5EF4-FFF2-40B4-BE49-F238E27FC236}">
                    <a16:creationId xmlns:a16="http://schemas.microsoft.com/office/drawing/2014/main" id="{E2FDDCBE-7CC0-FAC5-21DA-AF0839EB1D82}"/>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4;p25">
                <a:extLst>
                  <a:ext uri="{FF2B5EF4-FFF2-40B4-BE49-F238E27FC236}">
                    <a16:creationId xmlns:a16="http://schemas.microsoft.com/office/drawing/2014/main" id="{E14B4FDA-9C62-0D30-7411-7C2C15179FB4}"/>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5;p25">
                <a:extLst>
                  <a:ext uri="{FF2B5EF4-FFF2-40B4-BE49-F238E27FC236}">
                    <a16:creationId xmlns:a16="http://schemas.microsoft.com/office/drawing/2014/main" id="{2E7A1C55-465C-2991-F44F-ACE09E9691AF}"/>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6;p25">
                <a:extLst>
                  <a:ext uri="{FF2B5EF4-FFF2-40B4-BE49-F238E27FC236}">
                    <a16:creationId xmlns:a16="http://schemas.microsoft.com/office/drawing/2014/main" id="{661C2B2D-3158-170E-84B3-2E031EE0262F}"/>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7;p25">
                <a:extLst>
                  <a:ext uri="{FF2B5EF4-FFF2-40B4-BE49-F238E27FC236}">
                    <a16:creationId xmlns:a16="http://schemas.microsoft.com/office/drawing/2014/main" id="{68ED4431-39A6-8C4C-EA27-CCBFD6A0301D}"/>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8;p25">
                <a:extLst>
                  <a:ext uri="{FF2B5EF4-FFF2-40B4-BE49-F238E27FC236}">
                    <a16:creationId xmlns:a16="http://schemas.microsoft.com/office/drawing/2014/main" id="{53D2D69F-E3A8-ECB0-F129-6CC383E9D313}"/>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9;p25">
                <a:extLst>
                  <a:ext uri="{FF2B5EF4-FFF2-40B4-BE49-F238E27FC236}">
                    <a16:creationId xmlns:a16="http://schemas.microsoft.com/office/drawing/2014/main" id="{F42A1942-135F-1C7C-6666-BAA3BB320AAF}"/>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0;p25">
                <a:extLst>
                  <a:ext uri="{FF2B5EF4-FFF2-40B4-BE49-F238E27FC236}">
                    <a16:creationId xmlns:a16="http://schemas.microsoft.com/office/drawing/2014/main" id="{AECFBA2B-EE5D-D406-60DE-83D448D1A7C3}"/>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1;p25">
                <a:extLst>
                  <a:ext uri="{FF2B5EF4-FFF2-40B4-BE49-F238E27FC236}">
                    <a16:creationId xmlns:a16="http://schemas.microsoft.com/office/drawing/2014/main" id="{12035CDB-972E-2A9C-1432-F272BA047EB8}"/>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42;p25">
                <a:extLst>
                  <a:ext uri="{FF2B5EF4-FFF2-40B4-BE49-F238E27FC236}">
                    <a16:creationId xmlns:a16="http://schemas.microsoft.com/office/drawing/2014/main" id="{3B92E9D2-C561-529A-860A-94E323336730}"/>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3;p25">
                <a:extLst>
                  <a:ext uri="{FF2B5EF4-FFF2-40B4-BE49-F238E27FC236}">
                    <a16:creationId xmlns:a16="http://schemas.microsoft.com/office/drawing/2014/main" id="{847A94F3-43C0-2750-0E14-771C9A03AF1A}"/>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4;p25">
                <a:extLst>
                  <a:ext uri="{FF2B5EF4-FFF2-40B4-BE49-F238E27FC236}">
                    <a16:creationId xmlns:a16="http://schemas.microsoft.com/office/drawing/2014/main" id="{44DA03B6-3E7D-49B2-5618-7CBFE3C52354}"/>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5;p25">
                <a:extLst>
                  <a:ext uri="{FF2B5EF4-FFF2-40B4-BE49-F238E27FC236}">
                    <a16:creationId xmlns:a16="http://schemas.microsoft.com/office/drawing/2014/main" id="{981792C1-56A5-1A8B-616E-83590DDFA2BE}"/>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6;p25">
                <a:extLst>
                  <a:ext uri="{FF2B5EF4-FFF2-40B4-BE49-F238E27FC236}">
                    <a16:creationId xmlns:a16="http://schemas.microsoft.com/office/drawing/2014/main" id="{CA2FD702-1402-07A4-B290-F5556CF8C228}"/>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7;p25">
                <a:extLst>
                  <a:ext uri="{FF2B5EF4-FFF2-40B4-BE49-F238E27FC236}">
                    <a16:creationId xmlns:a16="http://schemas.microsoft.com/office/drawing/2014/main" id="{98FC018D-16B8-9899-A5FD-1430F88BDF3C}"/>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8;p25">
                <a:extLst>
                  <a:ext uri="{FF2B5EF4-FFF2-40B4-BE49-F238E27FC236}">
                    <a16:creationId xmlns:a16="http://schemas.microsoft.com/office/drawing/2014/main" id="{096867B9-CC4E-96B5-F6A8-C9ACF2930F7E}"/>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49;p25">
                <a:extLst>
                  <a:ext uri="{FF2B5EF4-FFF2-40B4-BE49-F238E27FC236}">
                    <a16:creationId xmlns:a16="http://schemas.microsoft.com/office/drawing/2014/main" id="{E7CF8935-89B7-1434-DFBB-DED8DE22B4C9}"/>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50;p25">
                <a:extLst>
                  <a:ext uri="{FF2B5EF4-FFF2-40B4-BE49-F238E27FC236}">
                    <a16:creationId xmlns:a16="http://schemas.microsoft.com/office/drawing/2014/main" id="{5B5A44E7-889E-CF98-B2FE-A51949736D2B}"/>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51;p25">
                <a:extLst>
                  <a:ext uri="{FF2B5EF4-FFF2-40B4-BE49-F238E27FC236}">
                    <a16:creationId xmlns:a16="http://schemas.microsoft.com/office/drawing/2014/main" id="{59D2208B-AB38-FCA1-E4B2-C7713EEAAE15}"/>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52;p25">
                <a:extLst>
                  <a:ext uri="{FF2B5EF4-FFF2-40B4-BE49-F238E27FC236}">
                    <a16:creationId xmlns:a16="http://schemas.microsoft.com/office/drawing/2014/main" id="{BE2CB492-92BF-8982-0A62-41BBAFA106CC}"/>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53;p25">
                <a:extLst>
                  <a:ext uri="{FF2B5EF4-FFF2-40B4-BE49-F238E27FC236}">
                    <a16:creationId xmlns:a16="http://schemas.microsoft.com/office/drawing/2014/main" id="{97938116-3BCE-11FF-085B-42DE1A15CEF9}"/>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54;p25">
                <a:extLst>
                  <a:ext uri="{FF2B5EF4-FFF2-40B4-BE49-F238E27FC236}">
                    <a16:creationId xmlns:a16="http://schemas.microsoft.com/office/drawing/2014/main" id="{D66E98AE-5F2E-55A8-679E-3529BCFCD59D}"/>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55;p25">
                <a:extLst>
                  <a:ext uri="{FF2B5EF4-FFF2-40B4-BE49-F238E27FC236}">
                    <a16:creationId xmlns:a16="http://schemas.microsoft.com/office/drawing/2014/main" id="{3DFFDE01-3E22-CE32-96B5-7C460D8967AA}"/>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56;p25">
                <a:extLst>
                  <a:ext uri="{FF2B5EF4-FFF2-40B4-BE49-F238E27FC236}">
                    <a16:creationId xmlns:a16="http://schemas.microsoft.com/office/drawing/2014/main" id="{85B34E52-B152-A647-D739-520254A5D916}"/>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57;p25">
                <a:extLst>
                  <a:ext uri="{FF2B5EF4-FFF2-40B4-BE49-F238E27FC236}">
                    <a16:creationId xmlns:a16="http://schemas.microsoft.com/office/drawing/2014/main" id="{0371CA18-C04E-83D2-3D2D-3CE790D8D1A2}"/>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58;p25">
                <a:extLst>
                  <a:ext uri="{FF2B5EF4-FFF2-40B4-BE49-F238E27FC236}">
                    <a16:creationId xmlns:a16="http://schemas.microsoft.com/office/drawing/2014/main" id="{6FED0553-C78D-8FA1-8682-CCA0C5ED7623}"/>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59;p25">
                <a:extLst>
                  <a:ext uri="{FF2B5EF4-FFF2-40B4-BE49-F238E27FC236}">
                    <a16:creationId xmlns:a16="http://schemas.microsoft.com/office/drawing/2014/main" id="{AAEC890A-D9DE-2E05-3280-191B336F04B8}"/>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60;p25">
                <a:extLst>
                  <a:ext uri="{FF2B5EF4-FFF2-40B4-BE49-F238E27FC236}">
                    <a16:creationId xmlns:a16="http://schemas.microsoft.com/office/drawing/2014/main" id="{E480AEA6-823B-E5D1-50E7-2F07C612F859}"/>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61;p25">
                <a:extLst>
                  <a:ext uri="{FF2B5EF4-FFF2-40B4-BE49-F238E27FC236}">
                    <a16:creationId xmlns:a16="http://schemas.microsoft.com/office/drawing/2014/main" id="{FC5D656C-EC68-8479-F86B-354C4811546E}"/>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62;p25">
                <a:extLst>
                  <a:ext uri="{FF2B5EF4-FFF2-40B4-BE49-F238E27FC236}">
                    <a16:creationId xmlns:a16="http://schemas.microsoft.com/office/drawing/2014/main" id="{23C3B1F8-C00E-56F8-173B-6A82DC296F8C}"/>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63;p25">
                <a:extLst>
                  <a:ext uri="{FF2B5EF4-FFF2-40B4-BE49-F238E27FC236}">
                    <a16:creationId xmlns:a16="http://schemas.microsoft.com/office/drawing/2014/main" id="{ABCB36DB-0969-EABF-6548-DBC5F1451FD0}"/>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64;p25">
                <a:extLst>
                  <a:ext uri="{FF2B5EF4-FFF2-40B4-BE49-F238E27FC236}">
                    <a16:creationId xmlns:a16="http://schemas.microsoft.com/office/drawing/2014/main" id="{BA4FFDF8-1D6A-72A9-B740-22C28E381880}"/>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65;p25">
                <a:extLst>
                  <a:ext uri="{FF2B5EF4-FFF2-40B4-BE49-F238E27FC236}">
                    <a16:creationId xmlns:a16="http://schemas.microsoft.com/office/drawing/2014/main" id="{31A09039-9FFE-DE78-9159-7FD9F7D10E8A}"/>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66;p25">
                <a:extLst>
                  <a:ext uri="{FF2B5EF4-FFF2-40B4-BE49-F238E27FC236}">
                    <a16:creationId xmlns:a16="http://schemas.microsoft.com/office/drawing/2014/main" id="{A3F7E688-0645-9B39-F266-0DB932450A48}"/>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67;p25">
                <a:extLst>
                  <a:ext uri="{FF2B5EF4-FFF2-40B4-BE49-F238E27FC236}">
                    <a16:creationId xmlns:a16="http://schemas.microsoft.com/office/drawing/2014/main" id="{E5644C69-2365-4F75-A8A2-29B060461A07}"/>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68;p25">
                <a:extLst>
                  <a:ext uri="{FF2B5EF4-FFF2-40B4-BE49-F238E27FC236}">
                    <a16:creationId xmlns:a16="http://schemas.microsoft.com/office/drawing/2014/main" id="{586C7EBA-8ADA-5560-23FC-EBE560EACFD9}"/>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69;p25">
                <a:extLst>
                  <a:ext uri="{FF2B5EF4-FFF2-40B4-BE49-F238E27FC236}">
                    <a16:creationId xmlns:a16="http://schemas.microsoft.com/office/drawing/2014/main" id="{4431DD25-4A48-D767-0F93-89FA7C5D3E63}"/>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70;p25">
                <a:extLst>
                  <a:ext uri="{FF2B5EF4-FFF2-40B4-BE49-F238E27FC236}">
                    <a16:creationId xmlns:a16="http://schemas.microsoft.com/office/drawing/2014/main" id="{80A696FB-D39D-E1E2-7B49-C7C8A6A135FB}"/>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1;p25">
                <a:extLst>
                  <a:ext uri="{FF2B5EF4-FFF2-40B4-BE49-F238E27FC236}">
                    <a16:creationId xmlns:a16="http://schemas.microsoft.com/office/drawing/2014/main" id="{54014DDC-D742-6196-7959-7AD29F992787}"/>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2;p25">
                <a:extLst>
                  <a:ext uri="{FF2B5EF4-FFF2-40B4-BE49-F238E27FC236}">
                    <a16:creationId xmlns:a16="http://schemas.microsoft.com/office/drawing/2014/main" id="{8C52D447-841B-84A6-513A-9D7F3461C489}"/>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73;p25">
                <a:extLst>
                  <a:ext uri="{FF2B5EF4-FFF2-40B4-BE49-F238E27FC236}">
                    <a16:creationId xmlns:a16="http://schemas.microsoft.com/office/drawing/2014/main" id="{22B4DEDE-82FE-EED2-577D-76FB2BAB3B4B}"/>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74;p25">
                <a:extLst>
                  <a:ext uri="{FF2B5EF4-FFF2-40B4-BE49-F238E27FC236}">
                    <a16:creationId xmlns:a16="http://schemas.microsoft.com/office/drawing/2014/main" id="{2D297061-2DEF-BCD8-284E-157821C49CD3}"/>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5;p25">
                <a:extLst>
                  <a:ext uri="{FF2B5EF4-FFF2-40B4-BE49-F238E27FC236}">
                    <a16:creationId xmlns:a16="http://schemas.microsoft.com/office/drawing/2014/main" id="{AD4E6DDD-CAC2-F6C4-3E32-15667E6AE76E}"/>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76;p25">
                <a:extLst>
                  <a:ext uri="{FF2B5EF4-FFF2-40B4-BE49-F238E27FC236}">
                    <a16:creationId xmlns:a16="http://schemas.microsoft.com/office/drawing/2014/main" id="{DFE16CBD-E75C-D67F-49E4-F9DC2E7BE514}"/>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77;p25">
                <a:extLst>
                  <a:ext uri="{FF2B5EF4-FFF2-40B4-BE49-F238E27FC236}">
                    <a16:creationId xmlns:a16="http://schemas.microsoft.com/office/drawing/2014/main" id="{239065E8-81CB-9D9C-BA50-ED4D52846A50}"/>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78;p25">
                <a:extLst>
                  <a:ext uri="{FF2B5EF4-FFF2-40B4-BE49-F238E27FC236}">
                    <a16:creationId xmlns:a16="http://schemas.microsoft.com/office/drawing/2014/main" id="{1631A2D1-C504-1B9F-5D43-4B0507D5BA33}"/>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79;p25">
                <a:extLst>
                  <a:ext uri="{FF2B5EF4-FFF2-40B4-BE49-F238E27FC236}">
                    <a16:creationId xmlns:a16="http://schemas.microsoft.com/office/drawing/2014/main" id="{828F5A4F-A4E5-17B4-A38C-21C56CE363EC}"/>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80;p25">
                <a:extLst>
                  <a:ext uri="{FF2B5EF4-FFF2-40B4-BE49-F238E27FC236}">
                    <a16:creationId xmlns:a16="http://schemas.microsoft.com/office/drawing/2014/main" id="{5F53E6A7-0387-E7E5-4AF5-F5B44CF6B7DE}"/>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81;p25">
                <a:extLst>
                  <a:ext uri="{FF2B5EF4-FFF2-40B4-BE49-F238E27FC236}">
                    <a16:creationId xmlns:a16="http://schemas.microsoft.com/office/drawing/2014/main" id="{D03FB902-466E-EEC4-1F1D-930A4575EA6F}"/>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82;p25">
                <a:extLst>
                  <a:ext uri="{FF2B5EF4-FFF2-40B4-BE49-F238E27FC236}">
                    <a16:creationId xmlns:a16="http://schemas.microsoft.com/office/drawing/2014/main" id="{1532B046-A235-2D5F-F34D-8749AF8A5D0B}"/>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83;p25">
                <a:extLst>
                  <a:ext uri="{FF2B5EF4-FFF2-40B4-BE49-F238E27FC236}">
                    <a16:creationId xmlns:a16="http://schemas.microsoft.com/office/drawing/2014/main" id="{F2A72E6B-487D-1EAC-7F10-55CFF8E06A91}"/>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84;p25">
                <a:extLst>
                  <a:ext uri="{FF2B5EF4-FFF2-40B4-BE49-F238E27FC236}">
                    <a16:creationId xmlns:a16="http://schemas.microsoft.com/office/drawing/2014/main" id="{47174A2F-2171-1DCC-953D-F2C07328DA4A}"/>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85;p25">
                <a:extLst>
                  <a:ext uri="{FF2B5EF4-FFF2-40B4-BE49-F238E27FC236}">
                    <a16:creationId xmlns:a16="http://schemas.microsoft.com/office/drawing/2014/main" id="{B93CF490-08CD-DB8A-07BC-BFBBAC84DD1D}"/>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86;p25">
                <a:extLst>
                  <a:ext uri="{FF2B5EF4-FFF2-40B4-BE49-F238E27FC236}">
                    <a16:creationId xmlns:a16="http://schemas.microsoft.com/office/drawing/2014/main" id="{B2AACD76-7207-838E-449D-350A28B1438D}"/>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87;p25">
                <a:extLst>
                  <a:ext uri="{FF2B5EF4-FFF2-40B4-BE49-F238E27FC236}">
                    <a16:creationId xmlns:a16="http://schemas.microsoft.com/office/drawing/2014/main" id="{8F34E2C0-629A-A14E-874A-2633EEDC22F6}"/>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88;p25">
                <a:extLst>
                  <a:ext uri="{FF2B5EF4-FFF2-40B4-BE49-F238E27FC236}">
                    <a16:creationId xmlns:a16="http://schemas.microsoft.com/office/drawing/2014/main" id="{60FBAC6D-4434-6CA4-F6C6-37D019A10CC7}"/>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89;p25">
                <a:extLst>
                  <a:ext uri="{FF2B5EF4-FFF2-40B4-BE49-F238E27FC236}">
                    <a16:creationId xmlns:a16="http://schemas.microsoft.com/office/drawing/2014/main" id="{B3DAE87C-1C57-BFBA-2A32-062D2A1AB376}"/>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90;p25">
                <a:extLst>
                  <a:ext uri="{FF2B5EF4-FFF2-40B4-BE49-F238E27FC236}">
                    <a16:creationId xmlns:a16="http://schemas.microsoft.com/office/drawing/2014/main" id="{C683D852-A340-4F0A-47F6-04D71DB69182}"/>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91;p25">
                <a:extLst>
                  <a:ext uri="{FF2B5EF4-FFF2-40B4-BE49-F238E27FC236}">
                    <a16:creationId xmlns:a16="http://schemas.microsoft.com/office/drawing/2014/main" id="{C18661F7-8495-F0E4-7905-C6387AE0143E}"/>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92;p25">
                <a:extLst>
                  <a:ext uri="{FF2B5EF4-FFF2-40B4-BE49-F238E27FC236}">
                    <a16:creationId xmlns:a16="http://schemas.microsoft.com/office/drawing/2014/main" id="{E5DBF4E1-D4B4-A47E-B344-36D12A04A54F}"/>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93;p25">
                <a:extLst>
                  <a:ext uri="{FF2B5EF4-FFF2-40B4-BE49-F238E27FC236}">
                    <a16:creationId xmlns:a16="http://schemas.microsoft.com/office/drawing/2014/main" id="{2CF00570-3935-8E7B-5DE5-5CC6621E14A0}"/>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94;p25">
                <a:extLst>
                  <a:ext uri="{FF2B5EF4-FFF2-40B4-BE49-F238E27FC236}">
                    <a16:creationId xmlns:a16="http://schemas.microsoft.com/office/drawing/2014/main" id="{ED2F57D9-D2A7-B5FF-AC71-EA197209C176}"/>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95;p25">
                <a:extLst>
                  <a:ext uri="{FF2B5EF4-FFF2-40B4-BE49-F238E27FC236}">
                    <a16:creationId xmlns:a16="http://schemas.microsoft.com/office/drawing/2014/main" id="{A9AD96DF-5AC1-8AB6-E771-D9A553D5E032}"/>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96;p25">
                <a:extLst>
                  <a:ext uri="{FF2B5EF4-FFF2-40B4-BE49-F238E27FC236}">
                    <a16:creationId xmlns:a16="http://schemas.microsoft.com/office/drawing/2014/main" id="{FA2AD8BA-8E4B-3480-D6D7-702E94A00B03}"/>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97;p25">
                <a:extLst>
                  <a:ext uri="{FF2B5EF4-FFF2-40B4-BE49-F238E27FC236}">
                    <a16:creationId xmlns:a16="http://schemas.microsoft.com/office/drawing/2014/main" id="{A96F76CB-C2DE-0645-A3FE-CD2190F815E8}"/>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98;p25">
                <a:extLst>
                  <a:ext uri="{FF2B5EF4-FFF2-40B4-BE49-F238E27FC236}">
                    <a16:creationId xmlns:a16="http://schemas.microsoft.com/office/drawing/2014/main" id="{AF637217-67D9-FBF3-4BFA-782FE25DFD61}"/>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99;p25">
                <a:extLst>
                  <a:ext uri="{FF2B5EF4-FFF2-40B4-BE49-F238E27FC236}">
                    <a16:creationId xmlns:a16="http://schemas.microsoft.com/office/drawing/2014/main" id="{D6AE2BE4-9A65-8A1F-59CD-F66DFB79E38C}"/>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400;p25">
                <a:extLst>
                  <a:ext uri="{FF2B5EF4-FFF2-40B4-BE49-F238E27FC236}">
                    <a16:creationId xmlns:a16="http://schemas.microsoft.com/office/drawing/2014/main" id="{825A1F08-05DA-97D6-304D-7E0D0E2E69A6}"/>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401;p25">
                <a:extLst>
                  <a:ext uri="{FF2B5EF4-FFF2-40B4-BE49-F238E27FC236}">
                    <a16:creationId xmlns:a16="http://schemas.microsoft.com/office/drawing/2014/main" id="{A1D9E9BD-17E0-8B6E-0B9D-09705C8B9F51}"/>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402;p25">
                <a:extLst>
                  <a:ext uri="{FF2B5EF4-FFF2-40B4-BE49-F238E27FC236}">
                    <a16:creationId xmlns:a16="http://schemas.microsoft.com/office/drawing/2014/main" id="{F3B55176-0E2A-B99E-F15C-C13735891FE1}"/>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403;p25">
                <a:extLst>
                  <a:ext uri="{FF2B5EF4-FFF2-40B4-BE49-F238E27FC236}">
                    <a16:creationId xmlns:a16="http://schemas.microsoft.com/office/drawing/2014/main" id="{05BA93DD-2F6C-F855-A0FA-173F7032CCE3}"/>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404;p25">
                <a:extLst>
                  <a:ext uri="{FF2B5EF4-FFF2-40B4-BE49-F238E27FC236}">
                    <a16:creationId xmlns:a16="http://schemas.microsoft.com/office/drawing/2014/main" id="{9F10E90D-DA7B-1D07-AB62-470066559B72}"/>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405;p25">
                <a:extLst>
                  <a:ext uri="{FF2B5EF4-FFF2-40B4-BE49-F238E27FC236}">
                    <a16:creationId xmlns:a16="http://schemas.microsoft.com/office/drawing/2014/main" id="{1BE918CE-536A-286E-8965-F9C3EEBE03C5}"/>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406;p25">
                <a:extLst>
                  <a:ext uri="{FF2B5EF4-FFF2-40B4-BE49-F238E27FC236}">
                    <a16:creationId xmlns:a16="http://schemas.microsoft.com/office/drawing/2014/main" id="{3A4E0B72-F406-CC53-E702-85FBCE0DF37F}"/>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407;p25">
                <a:extLst>
                  <a:ext uri="{FF2B5EF4-FFF2-40B4-BE49-F238E27FC236}">
                    <a16:creationId xmlns:a16="http://schemas.microsoft.com/office/drawing/2014/main" id="{9ADE8319-AAFC-338B-F67F-B1F3F7EACBFC}"/>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408;p25">
                <a:extLst>
                  <a:ext uri="{FF2B5EF4-FFF2-40B4-BE49-F238E27FC236}">
                    <a16:creationId xmlns:a16="http://schemas.microsoft.com/office/drawing/2014/main" id="{F6E2A285-9470-B8DB-DE6C-0393D108D0F6}"/>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409;p25">
                <a:extLst>
                  <a:ext uri="{FF2B5EF4-FFF2-40B4-BE49-F238E27FC236}">
                    <a16:creationId xmlns:a16="http://schemas.microsoft.com/office/drawing/2014/main" id="{D6F26D79-F836-759D-E691-41C43F507E8A}"/>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410;p25">
                <a:extLst>
                  <a:ext uri="{FF2B5EF4-FFF2-40B4-BE49-F238E27FC236}">
                    <a16:creationId xmlns:a16="http://schemas.microsoft.com/office/drawing/2014/main" id="{9311D2C8-2D54-571A-B225-06523EF148CA}"/>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411;p25">
                <a:extLst>
                  <a:ext uri="{FF2B5EF4-FFF2-40B4-BE49-F238E27FC236}">
                    <a16:creationId xmlns:a16="http://schemas.microsoft.com/office/drawing/2014/main" id="{81B497BA-F1B2-A097-85B7-4E2CA11B2F30}"/>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412;p25">
                <a:extLst>
                  <a:ext uri="{FF2B5EF4-FFF2-40B4-BE49-F238E27FC236}">
                    <a16:creationId xmlns:a16="http://schemas.microsoft.com/office/drawing/2014/main" id="{1CF8E3D1-9EFC-6742-B43A-CFF61AE47306}"/>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413;p25">
                <a:extLst>
                  <a:ext uri="{FF2B5EF4-FFF2-40B4-BE49-F238E27FC236}">
                    <a16:creationId xmlns:a16="http://schemas.microsoft.com/office/drawing/2014/main" id="{4B4FE0DF-889A-5032-EFDB-EC7CF5F2A2BE}"/>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414;p25">
                <a:extLst>
                  <a:ext uri="{FF2B5EF4-FFF2-40B4-BE49-F238E27FC236}">
                    <a16:creationId xmlns:a16="http://schemas.microsoft.com/office/drawing/2014/main" id="{50256FDF-B8B7-DFBD-E102-53491BB842A3}"/>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415;p25">
                <a:extLst>
                  <a:ext uri="{FF2B5EF4-FFF2-40B4-BE49-F238E27FC236}">
                    <a16:creationId xmlns:a16="http://schemas.microsoft.com/office/drawing/2014/main" id="{4C20435C-8D46-0BC8-2F9E-5634A674306F}"/>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416;p25">
                <a:extLst>
                  <a:ext uri="{FF2B5EF4-FFF2-40B4-BE49-F238E27FC236}">
                    <a16:creationId xmlns:a16="http://schemas.microsoft.com/office/drawing/2014/main" id="{A383E7FA-8CAF-4682-B411-7A506834B920}"/>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417;p25">
                <a:extLst>
                  <a:ext uri="{FF2B5EF4-FFF2-40B4-BE49-F238E27FC236}">
                    <a16:creationId xmlns:a16="http://schemas.microsoft.com/office/drawing/2014/main" id="{B9DEE826-B13B-259B-A9C5-9D694A063E66}"/>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418;p25">
                <a:extLst>
                  <a:ext uri="{FF2B5EF4-FFF2-40B4-BE49-F238E27FC236}">
                    <a16:creationId xmlns:a16="http://schemas.microsoft.com/office/drawing/2014/main" id="{EEC98917-1972-A59E-06C6-7EDBA9A78C92}"/>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419;p25">
                <a:extLst>
                  <a:ext uri="{FF2B5EF4-FFF2-40B4-BE49-F238E27FC236}">
                    <a16:creationId xmlns:a16="http://schemas.microsoft.com/office/drawing/2014/main" id="{366BCBEB-E16F-4983-C99A-85DD7DE563EF}"/>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420;p25">
                <a:extLst>
                  <a:ext uri="{FF2B5EF4-FFF2-40B4-BE49-F238E27FC236}">
                    <a16:creationId xmlns:a16="http://schemas.microsoft.com/office/drawing/2014/main" id="{7C5BBC58-A0B4-3B31-52B9-1D39F1E3764C}"/>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421;p25">
                <a:extLst>
                  <a:ext uri="{FF2B5EF4-FFF2-40B4-BE49-F238E27FC236}">
                    <a16:creationId xmlns:a16="http://schemas.microsoft.com/office/drawing/2014/main" id="{0F0297C1-611F-D62A-A1B7-2A24EDEFDA84}"/>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422;p25">
                <a:extLst>
                  <a:ext uri="{FF2B5EF4-FFF2-40B4-BE49-F238E27FC236}">
                    <a16:creationId xmlns:a16="http://schemas.microsoft.com/office/drawing/2014/main" id="{E56CDF8C-F487-147E-ABD3-7E82B8B429FA}"/>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423;p25">
                <a:extLst>
                  <a:ext uri="{FF2B5EF4-FFF2-40B4-BE49-F238E27FC236}">
                    <a16:creationId xmlns:a16="http://schemas.microsoft.com/office/drawing/2014/main" id="{EF933338-A4A4-4F6F-C101-6B4F22E1D082}"/>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424;p25">
                <a:extLst>
                  <a:ext uri="{FF2B5EF4-FFF2-40B4-BE49-F238E27FC236}">
                    <a16:creationId xmlns:a16="http://schemas.microsoft.com/office/drawing/2014/main" id="{7141A9DA-2E1A-848C-B5ED-09FF0A864AE2}"/>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425;p25">
                <a:extLst>
                  <a:ext uri="{FF2B5EF4-FFF2-40B4-BE49-F238E27FC236}">
                    <a16:creationId xmlns:a16="http://schemas.microsoft.com/office/drawing/2014/main" id="{C9E31E05-9389-EC70-4426-E24B99330979}"/>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426;p25">
                <a:extLst>
                  <a:ext uri="{FF2B5EF4-FFF2-40B4-BE49-F238E27FC236}">
                    <a16:creationId xmlns:a16="http://schemas.microsoft.com/office/drawing/2014/main" id="{540C7A56-EE17-5118-6729-5EF6666ACE8C}"/>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427;p25">
                <a:extLst>
                  <a:ext uri="{FF2B5EF4-FFF2-40B4-BE49-F238E27FC236}">
                    <a16:creationId xmlns:a16="http://schemas.microsoft.com/office/drawing/2014/main" id="{EBA1AD52-5F58-AB0F-C781-4AA3B3723965}"/>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428;p25">
                <a:extLst>
                  <a:ext uri="{FF2B5EF4-FFF2-40B4-BE49-F238E27FC236}">
                    <a16:creationId xmlns:a16="http://schemas.microsoft.com/office/drawing/2014/main" id="{EEB2E72F-D810-09DD-66B4-3EDA5B89747B}"/>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429;p25">
                <a:extLst>
                  <a:ext uri="{FF2B5EF4-FFF2-40B4-BE49-F238E27FC236}">
                    <a16:creationId xmlns:a16="http://schemas.microsoft.com/office/drawing/2014/main" id="{22E6D51C-905C-E831-6ACD-612755C32919}"/>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430;p25">
                <a:extLst>
                  <a:ext uri="{FF2B5EF4-FFF2-40B4-BE49-F238E27FC236}">
                    <a16:creationId xmlns:a16="http://schemas.microsoft.com/office/drawing/2014/main" id="{CD8AE26E-635C-0547-1043-DD1A1FE6BD09}"/>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431;p25">
                <a:extLst>
                  <a:ext uri="{FF2B5EF4-FFF2-40B4-BE49-F238E27FC236}">
                    <a16:creationId xmlns:a16="http://schemas.microsoft.com/office/drawing/2014/main" id="{12C56B18-CD0E-F925-07BC-80EAA78A79B8}"/>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432;p25">
                <a:extLst>
                  <a:ext uri="{FF2B5EF4-FFF2-40B4-BE49-F238E27FC236}">
                    <a16:creationId xmlns:a16="http://schemas.microsoft.com/office/drawing/2014/main" id="{7E7AF796-B945-6E2B-6973-0C75C1A09E0A}"/>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433;p25">
              <a:extLst>
                <a:ext uri="{FF2B5EF4-FFF2-40B4-BE49-F238E27FC236}">
                  <a16:creationId xmlns:a16="http://schemas.microsoft.com/office/drawing/2014/main" id="{455A3C4A-4285-A6DB-49A2-065E5C996BA9}"/>
                </a:ext>
              </a:extLst>
            </p:cNvPr>
            <p:cNvGrpSpPr/>
            <p:nvPr/>
          </p:nvGrpSpPr>
          <p:grpSpPr>
            <a:xfrm>
              <a:off x="6350950" y="729700"/>
              <a:ext cx="576232" cy="320112"/>
              <a:chOff x="315275" y="3124950"/>
              <a:chExt cx="658175" cy="365675"/>
            </a:xfrm>
          </p:grpSpPr>
          <p:sp>
            <p:nvSpPr>
              <p:cNvPr id="7" name="Google Shape;434;p25">
                <a:extLst>
                  <a:ext uri="{FF2B5EF4-FFF2-40B4-BE49-F238E27FC236}">
                    <a16:creationId xmlns:a16="http://schemas.microsoft.com/office/drawing/2014/main" id="{2E290773-002B-E0A6-70CD-A19CC498DA30}"/>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35;p25">
                <a:extLst>
                  <a:ext uri="{FF2B5EF4-FFF2-40B4-BE49-F238E27FC236}">
                    <a16:creationId xmlns:a16="http://schemas.microsoft.com/office/drawing/2014/main" id="{8AC70D4E-1F2D-3563-5C86-C90ED217A78B}"/>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36;p25">
                <a:extLst>
                  <a:ext uri="{FF2B5EF4-FFF2-40B4-BE49-F238E27FC236}">
                    <a16:creationId xmlns:a16="http://schemas.microsoft.com/office/drawing/2014/main" id="{4A6DB41D-3E99-A108-6CF6-A0D3C1DCA8BE}"/>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37;p25">
                <a:extLst>
                  <a:ext uri="{FF2B5EF4-FFF2-40B4-BE49-F238E27FC236}">
                    <a16:creationId xmlns:a16="http://schemas.microsoft.com/office/drawing/2014/main" id="{23A8BF36-BCF0-2FB5-CA92-1C5AE329FD51}"/>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8;p25">
                <a:extLst>
                  <a:ext uri="{FF2B5EF4-FFF2-40B4-BE49-F238E27FC236}">
                    <a16:creationId xmlns:a16="http://schemas.microsoft.com/office/drawing/2014/main" id="{D6DAF53A-5A73-A59A-2845-31F6A34BB988}"/>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9;p25">
                <a:extLst>
                  <a:ext uri="{FF2B5EF4-FFF2-40B4-BE49-F238E27FC236}">
                    <a16:creationId xmlns:a16="http://schemas.microsoft.com/office/drawing/2014/main" id="{CC42F9B2-84B9-8278-FAFA-81F5A0D9E480}"/>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8292476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65F53939-6AF2-5772-9F2F-A7C763E62C09}"/>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2796A31A-9E0A-11D7-21A9-1870BB10B973}"/>
              </a:ext>
            </a:extLst>
          </p:cNvPr>
          <p:cNvSpPr txBox="1">
            <a:spLocks noGrp="1"/>
          </p:cNvSpPr>
          <p:nvPr>
            <p:ph type="title"/>
          </p:nvPr>
        </p:nvSpPr>
        <p:spPr>
          <a:xfrm>
            <a:off x="400023" y="595843"/>
            <a:ext cx="4792463"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K-Nearest Neighbors</a:t>
            </a:r>
          </a:p>
        </p:txBody>
      </p:sp>
      <p:sp>
        <p:nvSpPr>
          <p:cNvPr id="282" name="Google Shape;282;p25">
            <a:extLst>
              <a:ext uri="{FF2B5EF4-FFF2-40B4-BE49-F238E27FC236}">
                <a16:creationId xmlns:a16="http://schemas.microsoft.com/office/drawing/2014/main" id="{63E14FE6-03F6-1708-FCE6-6CFAB1CE123E}"/>
              </a:ext>
            </a:extLst>
          </p:cNvPr>
          <p:cNvSpPr txBox="1">
            <a:spLocks noGrp="1"/>
          </p:cNvSpPr>
          <p:nvPr>
            <p:ph type="body" idx="1"/>
          </p:nvPr>
        </p:nvSpPr>
        <p:spPr>
          <a:xfrm>
            <a:off x="400023" y="1703293"/>
            <a:ext cx="4628875" cy="143995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b="0" i="0" dirty="0">
                <a:solidFill>
                  <a:srgbClr val="000000"/>
                </a:solidFill>
                <a:effectLst/>
                <a:latin typeface="Helvetica Neue"/>
              </a:rPr>
              <a:t>Sci-kit </a:t>
            </a:r>
            <a:r>
              <a:rPr lang="en-US" b="0" i="0" dirty="0" err="1">
                <a:solidFill>
                  <a:srgbClr val="000000"/>
                </a:solidFill>
                <a:effectLst/>
                <a:latin typeface="Helvetica Neue"/>
              </a:rPr>
              <a:t>Learn's</a:t>
            </a:r>
            <a:r>
              <a:rPr lang="en-US" b="0" i="0" dirty="0">
                <a:solidFill>
                  <a:srgbClr val="000000"/>
                </a:solidFill>
                <a:effectLst/>
                <a:latin typeface="Helvetica Neue"/>
              </a:rPr>
              <a:t> </a:t>
            </a:r>
            <a:r>
              <a:rPr lang="en-US" b="0" i="0" dirty="0" err="1">
                <a:solidFill>
                  <a:srgbClr val="000000"/>
                </a:solidFill>
                <a:effectLst/>
                <a:latin typeface="Helvetica Neue"/>
              </a:rPr>
              <a:t>NearestNeighbors</a:t>
            </a:r>
            <a:r>
              <a:rPr lang="en-US" b="0" i="0" dirty="0">
                <a:solidFill>
                  <a:srgbClr val="000000"/>
                </a:solidFill>
                <a:effectLst/>
                <a:latin typeface="Helvetica Neue"/>
              </a:rPr>
              <a:t> algorithm is an unsupervised learner for implementing neighbor searches. In the program, an execution of a brute search with a cosine similarity matrix where the algorithm normalizes the rating by subtracting the mean.</a:t>
            </a:r>
            <a:endParaRPr lang="en-US" dirty="0"/>
          </a:p>
        </p:txBody>
      </p:sp>
      <p:grpSp>
        <p:nvGrpSpPr>
          <p:cNvPr id="2" name="Google Shape;283;p25">
            <a:extLst>
              <a:ext uri="{FF2B5EF4-FFF2-40B4-BE49-F238E27FC236}">
                <a16:creationId xmlns:a16="http://schemas.microsoft.com/office/drawing/2014/main" id="{18BF020A-1948-FED3-2916-C7EECF32DD9B}"/>
              </a:ext>
            </a:extLst>
          </p:cNvPr>
          <p:cNvGrpSpPr/>
          <p:nvPr/>
        </p:nvGrpSpPr>
        <p:grpSpPr>
          <a:xfrm>
            <a:off x="5201312" y="408065"/>
            <a:ext cx="3303886" cy="3878927"/>
            <a:chOff x="5201312" y="729700"/>
            <a:chExt cx="3303886" cy="3878927"/>
          </a:xfrm>
        </p:grpSpPr>
        <p:grpSp>
          <p:nvGrpSpPr>
            <p:cNvPr id="3" name="Google Shape;284;p25">
              <a:extLst>
                <a:ext uri="{FF2B5EF4-FFF2-40B4-BE49-F238E27FC236}">
                  <a16:creationId xmlns:a16="http://schemas.microsoft.com/office/drawing/2014/main" id="{C7C10E57-A385-D204-EDAD-E6694EB14952}"/>
                </a:ext>
              </a:extLst>
            </p:cNvPr>
            <p:cNvGrpSpPr/>
            <p:nvPr/>
          </p:nvGrpSpPr>
          <p:grpSpPr>
            <a:xfrm flipH="1">
              <a:off x="5201312" y="932488"/>
              <a:ext cx="1331387" cy="724666"/>
              <a:chOff x="238125" y="2409350"/>
              <a:chExt cx="760575" cy="414000"/>
            </a:xfrm>
          </p:grpSpPr>
          <p:sp>
            <p:nvSpPr>
              <p:cNvPr id="342" name="Google Shape;285;p25">
                <a:extLst>
                  <a:ext uri="{FF2B5EF4-FFF2-40B4-BE49-F238E27FC236}">
                    <a16:creationId xmlns:a16="http://schemas.microsoft.com/office/drawing/2014/main" id="{182CFE80-FDB3-79D5-D1D9-991E6D75B679}"/>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86;p25">
                <a:extLst>
                  <a:ext uri="{FF2B5EF4-FFF2-40B4-BE49-F238E27FC236}">
                    <a16:creationId xmlns:a16="http://schemas.microsoft.com/office/drawing/2014/main" id="{33E2140E-7D7A-C6D6-23F8-1512AA3D42F2}"/>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87;p25">
                <a:extLst>
                  <a:ext uri="{FF2B5EF4-FFF2-40B4-BE49-F238E27FC236}">
                    <a16:creationId xmlns:a16="http://schemas.microsoft.com/office/drawing/2014/main" id="{05DD285C-DA8D-2307-08F7-3AA65CA92E6D}"/>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88;p25">
                <a:extLst>
                  <a:ext uri="{FF2B5EF4-FFF2-40B4-BE49-F238E27FC236}">
                    <a16:creationId xmlns:a16="http://schemas.microsoft.com/office/drawing/2014/main" id="{FB8F9EEC-C0C4-657A-8B51-ABA54AA8608F}"/>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89;p25">
                <a:extLst>
                  <a:ext uri="{FF2B5EF4-FFF2-40B4-BE49-F238E27FC236}">
                    <a16:creationId xmlns:a16="http://schemas.microsoft.com/office/drawing/2014/main" id="{2E3AD37A-568D-15A5-B1A9-4D705C1F3F9C}"/>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90;p25">
                <a:extLst>
                  <a:ext uri="{FF2B5EF4-FFF2-40B4-BE49-F238E27FC236}">
                    <a16:creationId xmlns:a16="http://schemas.microsoft.com/office/drawing/2014/main" id="{FB961B6C-685C-767B-0B61-9AB7E0181431}"/>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91;p25">
                <a:extLst>
                  <a:ext uri="{FF2B5EF4-FFF2-40B4-BE49-F238E27FC236}">
                    <a16:creationId xmlns:a16="http://schemas.microsoft.com/office/drawing/2014/main" id="{C1F70996-2BA6-7B27-51CE-6EE17E0B8678}"/>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92;p25">
                <a:extLst>
                  <a:ext uri="{FF2B5EF4-FFF2-40B4-BE49-F238E27FC236}">
                    <a16:creationId xmlns:a16="http://schemas.microsoft.com/office/drawing/2014/main" id="{AFFEE1BB-0D74-8331-F3AE-44A8340CB6FF}"/>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93;p25">
                <a:extLst>
                  <a:ext uri="{FF2B5EF4-FFF2-40B4-BE49-F238E27FC236}">
                    <a16:creationId xmlns:a16="http://schemas.microsoft.com/office/drawing/2014/main" id="{1D802E2B-02C6-4EDC-C2BB-A02A5924F7BD}"/>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94;p25">
                <a:extLst>
                  <a:ext uri="{FF2B5EF4-FFF2-40B4-BE49-F238E27FC236}">
                    <a16:creationId xmlns:a16="http://schemas.microsoft.com/office/drawing/2014/main" id="{19A3C998-217D-E90D-582C-B1127A7E4DDC}"/>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95;p25">
                <a:extLst>
                  <a:ext uri="{FF2B5EF4-FFF2-40B4-BE49-F238E27FC236}">
                    <a16:creationId xmlns:a16="http://schemas.microsoft.com/office/drawing/2014/main" id="{77837C09-2097-0315-AAF3-6B3D7CAB69D5}"/>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96;p25">
                <a:extLst>
                  <a:ext uri="{FF2B5EF4-FFF2-40B4-BE49-F238E27FC236}">
                    <a16:creationId xmlns:a16="http://schemas.microsoft.com/office/drawing/2014/main" id="{5EFFAD45-C85B-7F6C-0DDB-E14A83947E5E}"/>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97;p25">
              <a:extLst>
                <a:ext uri="{FF2B5EF4-FFF2-40B4-BE49-F238E27FC236}">
                  <a16:creationId xmlns:a16="http://schemas.microsoft.com/office/drawing/2014/main" id="{470C1CBF-020B-9C62-DF27-1A59398B7D44}"/>
                </a:ext>
              </a:extLst>
            </p:cNvPr>
            <p:cNvGrpSpPr/>
            <p:nvPr/>
          </p:nvGrpSpPr>
          <p:grpSpPr>
            <a:xfrm>
              <a:off x="5434633" y="1349646"/>
              <a:ext cx="3070564" cy="3258981"/>
              <a:chOff x="1304275" y="2258525"/>
              <a:chExt cx="1138300" cy="1208194"/>
            </a:xfrm>
          </p:grpSpPr>
          <p:sp>
            <p:nvSpPr>
              <p:cNvPr id="13" name="Google Shape;298;p25">
                <a:extLst>
                  <a:ext uri="{FF2B5EF4-FFF2-40B4-BE49-F238E27FC236}">
                    <a16:creationId xmlns:a16="http://schemas.microsoft.com/office/drawing/2014/main" id="{F44B9123-C946-3FE5-6ABA-0E36B37EE6D6}"/>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9;p25">
                <a:extLst>
                  <a:ext uri="{FF2B5EF4-FFF2-40B4-BE49-F238E27FC236}">
                    <a16:creationId xmlns:a16="http://schemas.microsoft.com/office/drawing/2014/main" id="{A081D91B-CC9D-E3D4-43CD-E5C8EDB8A327}"/>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0;p25">
                <a:extLst>
                  <a:ext uri="{FF2B5EF4-FFF2-40B4-BE49-F238E27FC236}">
                    <a16:creationId xmlns:a16="http://schemas.microsoft.com/office/drawing/2014/main" id="{68E87A12-3188-D844-366B-D57D1E31ABFA}"/>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1;p25">
                <a:extLst>
                  <a:ext uri="{FF2B5EF4-FFF2-40B4-BE49-F238E27FC236}">
                    <a16:creationId xmlns:a16="http://schemas.microsoft.com/office/drawing/2014/main" id="{5E0EED10-128B-17E2-A7FA-956909F9CF73}"/>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2;p25">
                <a:extLst>
                  <a:ext uri="{FF2B5EF4-FFF2-40B4-BE49-F238E27FC236}">
                    <a16:creationId xmlns:a16="http://schemas.microsoft.com/office/drawing/2014/main" id="{B4A797D6-FCBF-9C96-3378-BC2F4452FDC2}"/>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3;p25">
                <a:extLst>
                  <a:ext uri="{FF2B5EF4-FFF2-40B4-BE49-F238E27FC236}">
                    <a16:creationId xmlns:a16="http://schemas.microsoft.com/office/drawing/2014/main" id="{58E445AE-741B-6F1E-1B9B-301F76C1CF19}"/>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4;p25">
                <a:extLst>
                  <a:ext uri="{FF2B5EF4-FFF2-40B4-BE49-F238E27FC236}">
                    <a16:creationId xmlns:a16="http://schemas.microsoft.com/office/drawing/2014/main" id="{BABC0ABC-B76F-3E1F-2472-6F960C0E0349}"/>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p25">
                <a:extLst>
                  <a:ext uri="{FF2B5EF4-FFF2-40B4-BE49-F238E27FC236}">
                    <a16:creationId xmlns:a16="http://schemas.microsoft.com/office/drawing/2014/main" id="{F6CDF7EE-C420-B8C4-96E4-83330A3C2C68}"/>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6;p25">
                <a:extLst>
                  <a:ext uri="{FF2B5EF4-FFF2-40B4-BE49-F238E27FC236}">
                    <a16:creationId xmlns:a16="http://schemas.microsoft.com/office/drawing/2014/main" id="{3FEDA865-2C01-D101-20E3-503419A080FD}"/>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7;p25">
                <a:extLst>
                  <a:ext uri="{FF2B5EF4-FFF2-40B4-BE49-F238E27FC236}">
                    <a16:creationId xmlns:a16="http://schemas.microsoft.com/office/drawing/2014/main" id="{4CE30008-DAE7-9CBE-84DF-15863BE87A1B}"/>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8;p25">
                <a:extLst>
                  <a:ext uri="{FF2B5EF4-FFF2-40B4-BE49-F238E27FC236}">
                    <a16:creationId xmlns:a16="http://schemas.microsoft.com/office/drawing/2014/main" id="{8054E957-F29D-C911-22D3-EE38B9512D9C}"/>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9;p25">
                <a:extLst>
                  <a:ext uri="{FF2B5EF4-FFF2-40B4-BE49-F238E27FC236}">
                    <a16:creationId xmlns:a16="http://schemas.microsoft.com/office/drawing/2014/main" id="{6B0F33AF-2FE1-C770-2E6D-5209BC19EC19}"/>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10;p25">
                <a:extLst>
                  <a:ext uri="{FF2B5EF4-FFF2-40B4-BE49-F238E27FC236}">
                    <a16:creationId xmlns:a16="http://schemas.microsoft.com/office/drawing/2014/main" id="{19D04EBD-4D45-F2B3-DE45-3D19A359C111}"/>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1;p25">
                <a:extLst>
                  <a:ext uri="{FF2B5EF4-FFF2-40B4-BE49-F238E27FC236}">
                    <a16:creationId xmlns:a16="http://schemas.microsoft.com/office/drawing/2014/main" id="{77D772DF-DE66-E57B-4D81-7AB03B226078}"/>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12;p25">
                <a:extLst>
                  <a:ext uri="{FF2B5EF4-FFF2-40B4-BE49-F238E27FC236}">
                    <a16:creationId xmlns:a16="http://schemas.microsoft.com/office/drawing/2014/main" id="{61C2233A-C293-79D7-9A36-73B2F28AC376}"/>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3;p25">
                <a:extLst>
                  <a:ext uri="{FF2B5EF4-FFF2-40B4-BE49-F238E27FC236}">
                    <a16:creationId xmlns:a16="http://schemas.microsoft.com/office/drawing/2014/main" id="{B3B51B3D-F547-3556-4AE8-4AAA0C1FFBDB}"/>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4;p25">
                <a:extLst>
                  <a:ext uri="{FF2B5EF4-FFF2-40B4-BE49-F238E27FC236}">
                    <a16:creationId xmlns:a16="http://schemas.microsoft.com/office/drawing/2014/main" id="{8C3B13CB-7BD2-35A4-AC6E-0BF07DB21954}"/>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15;p25">
                <a:extLst>
                  <a:ext uri="{FF2B5EF4-FFF2-40B4-BE49-F238E27FC236}">
                    <a16:creationId xmlns:a16="http://schemas.microsoft.com/office/drawing/2014/main" id="{1A44A4C1-B744-5FE0-0A47-611C94EF0E62}"/>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6;p25">
                <a:extLst>
                  <a:ext uri="{FF2B5EF4-FFF2-40B4-BE49-F238E27FC236}">
                    <a16:creationId xmlns:a16="http://schemas.microsoft.com/office/drawing/2014/main" id="{022496E2-D8F4-97AF-C2DB-5FAE6F761438}"/>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7;p25">
                <a:extLst>
                  <a:ext uri="{FF2B5EF4-FFF2-40B4-BE49-F238E27FC236}">
                    <a16:creationId xmlns:a16="http://schemas.microsoft.com/office/drawing/2014/main" id="{739FE187-A426-E558-E903-90C7137BF09A}"/>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8;p25">
                <a:extLst>
                  <a:ext uri="{FF2B5EF4-FFF2-40B4-BE49-F238E27FC236}">
                    <a16:creationId xmlns:a16="http://schemas.microsoft.com/office/drawing/2014/main" id="{861BD9FD-20D8-1EAD-0509-2E1EE1ED2E94}"/>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9;p25">
                <a:extLst>
                  <a:ext uri="{FF2B5EF4-FFF2-40B4-BE49-F238E27FC236}">
                    <a16:creationId xmlns:a16="http://schemas.microsoft.com/office/drawing/2014/main" id="{64AE0246-1BB6-86F3-A50C-30E5B722D9C6}"/>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0;p25">
                <a:extLst>
                  <a:ext uri="{FF2B5EF4-FFF2-40B4-BE49-F238E27FC236}">
                    <a16:creationId xmlns:a16="http://schemas.microsoft.com/office/drawing/2014/main" id="{ED37AC3E-187C-EA50-7899-9E79090FEA83}"/>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1;p25">
                <a:extLst>
                  <a:ext uri="{FF2B5EF4-FFF2-40B4-BE49-F238E27FC236}">
                    <a16:creationId xmlns:a16="http://schemas.microsoft.com/office/drawing/2014/main" id="{983FF71A-374C-F38E-1549-28331011F412}"/>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2;p25">
                <a:extLst>
                  <a:ext uri="{FF2B5EF4-FFF2-40B4-BE49-F238E27FC236}">
                    <a16:creationId xmlns:a16="http://schemas.microsoft.com/office/drawing/2014/main" id="{6C60C156-3BD4-A3E7-1DE3-B076316E5FFE}"/>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3;p25">
                <a:extLst>
                  <a:ext uri="{FF2B5EF4-FFF2-40B4-BE49-F238E27FC236}">
                    <a16:creationId xmlns:a16="http://schemas.microsoft.com/office/drawing/2014/main" id="{9134424B-45AC-682C-C6E5-930C8FF0E621}"/>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4;p25">
                <a:extLst>
                  <a:ext uri="{FF2B5EF4-FFF2-40B4-BE49-F238E27FC236}">
                    <a16:creationId xmlns:a16="http://schemas.microsoft.com/office/drawing/2014/main" id="{19EDCD11-0699-8D30-39CF-4ACAEF8BF360}"/>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5;p25">
                <a:extLst>
                  <a:ext uri="{FF2B5EF4-FFF2-40B4-BE49-F238E27FC236}">
                    <a16:creationId xmlns:a16="http://schemas.microsoft.com/office/drawing/2014/main" id="{DCBF740A-284C-CEE3-2306-39008DDAF694}"/>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6;p25">
                <a:extLst>
                  <a:ext uri="{FF2B5EF4-FFF2-40B4-BE49-F238E27FC236}">
                    <a16:creationId xmlns:a16="http://schemas.microsoft.com/office/drawing/2014/main" id="{4F063F76-A40D-D6DE-6B03-23ED71D7CA77}"/>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7;p25">
                <a:extLst>
                  <a:ext uri="{FF2B5EF4-FFF2-40B4-BE49-F238E27FC236}">
                    <a16:creationId xmlns:a16="http://schemas.microsoft.com/office/drawing/2014/main" id="{0769F0B2-06E3-C92D-E857-50485FF76049}"/>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8;p25">
                <a:extLst>
                  <a:ext uri="{FF2B5EF4-FFF2-40B4-BE49-F238E27FC236}">
                    <a16:creationId xmlns:a16="http://schemas.microsoft.com/office/drawing/2014/main" id="{D13FE511-E070-ACE2-DEDA-3CB2E853B832}"/>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9;p25">
                <a:extLst>
                  <a:ext uri="{FF2B5EF4-FFF2-40B4-BE49-F238E27FC236}">
                    <a16:creationId xmlns:a16="http://schemas.microsoft.com/office/drawing/2014/main" id="{5D86F61F-BDAB-9D68-4835-031ED80D247D}"/>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30;p25">
                <a:extLst>
                  <a:ext uri="{FF2B5EF4-FFF2-40B4-BE49-F238E27FC236}">
                    <a16:creationId xmlns:a16="http://schemas.microsoft.com/office/drawing/2014/main" id="{1E9AE509-51F2-F8AF-0715-73447EDA8B4E}"/>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31;p25">
                <a:extLst>
                  <a:ext uri="{FF2B5EF4-FFF2-40B4-BE49-F238E27FC236}">
                    <a16:creationId xmlns:a16="http://schemas.microsoft.com/office/drawing/2014/main" id="{FE6E083B-78DC-DAF3-34CF-938609CCD138}"/>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32;p25">
                <a:extLst>
                  <a:ext uri="{FF2B5EF4-FFF2-40B4-BE49-F238E27FC236}">
                    <a16:creationId xmlns:a16="http://schemas.microsoft.com/office/drawing/2014/main" id="{BABBF3F1-9067-504E-4FC2-F85CE0BF710F}"/>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3;p25">
                <a:extLst>
                  <a:ext uri="{FF2B5EF4-FFF2-40B4-BE49-F238E27FC236}">
                    <a16:creationId xmlns:a16="http://schemas.microsoft.com/office/drawing/2014/main" id="{48854BBF-82A3-349A-DBCE-F7900EB0D87D}"/>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4;p25">
                <a:extLst>
                  <a:ext uri="{FF2B5EF4-FFF2-40B4-BE49-F238E27FC236}">
                    <a16:creationId xmlns:a16="http://schemas.microsoft.com/office/drawing/2014/main" id="{964AB0AE-A3A2-D50D-B48C-5AC1D6B7E1A7}"/>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5;p25">
                <a:extLst>
                  <a:ext uri="{FF2B5EF4-FFF2-40B4-BE49-F238E27FC236}">
                    <a16:creationId xmlns:a16="http://schemas.microsoft.com/office/drawing/2014/main" id="{8AE42301-8F2D-0363-03D7-7F655EF81A5B}"/>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6;p25">
                <a:extLst>
                  <a:ext uri="{FF2B5EF4-FFF2-40B4-BE49-F238E27FC236}">
                    <a16:creationId xmlns:a16="http://schemas.microsoft.com/office/drawing/2014/main" id="{A8CB45F7-3C51-99D1-EC55-3084FE375383}"/>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7;p25">
                <a:extLst>
                  <a:ext uri="{FF2B5EF4-FFF2-40B4-BE49-F238E27FC236}">
                    <a16:creationId xmlns:a16="http://schemas.microsoft.com/office/drawing/2014/main" id="{ACAC2030-1A07-9764-4D1A-A8CF55F99FCF}"/>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8;p25">
                <a:extLst>
                  <a:ext uri="{FF2B5EF4-FFF2-40B4-BE49-F238E27FC236}">
                    <a16:creationId xmlns:a16="http://schemas.microsoft.com/office/drawing/2014/main" id="{58793773-82E3-7E33-FAFD-F20E36569C4C}"/>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9;p25">
                <a:extLst>
                  <a:ext uri="{FF2B5EF4-FFF2-40B4-BE49-F238E27FC236}">
                    <a16:creationId xmlns:a16="http://schemas.microsoft.com/office/drawing/2014/main" id="{B005EFBE-BA50-30A8-887B-4A96FA7CEE9C}"/>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0;p25">
                <a:extLst>
                  <a:ext uri="{FF2B5EF4-FFF2-40B4-BE49-F238E27FC236}">
                    <a16:creationId xmlns:a16="http://schemas.microsoft.com/office/drawing/2014/main" id="{E2CEB4F0-01A3-F747-91D2-D9BCE8747420}"/>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1;p25">
                <a:extLst>
                  <a:ext uri="{FF2B5EF4-FFF2-40B4-BE49-F238E27FC236}">
                    <a16:creationId xmlns:a16="http://schemas.microsoft.com/office/drawing/2014/main" id="{9DFB0710-093C-6D99-5C18-5382FF11C0FB}"/>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42;p25">
                <a:extLst>
                  <a:ext uri="{FF2B5EF4-FFF2-40B4-BE49-F238E27FC236}">
                    <a16:creationId xmlns:a16="http://schemas.microsoft.com/office/drawing/2014/main" id="{E103CC4B-F6F0-873F-9AE6-25F7C50FE255}"/>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3;p25">
                <a:extLst>
                  <a:ext uri="{FF2B5EF4-FFF2-40B4-BE49-F238E27FC236}">
                    <a16:creationId xmlns:a16="http://schemas.microsoft.com/office/drawing/2014/main" id="{3C7121B6-C8D4-E76D-3926-6657D64C50D5}"/>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4;p25">
                <a:extLst>
                  <a:ext uri="{FF2B5EF4-FFF2-40B4-BE49-F238E27FC236}">
                    <a16:creationId xmlns:a16="http://schemas.microsoft.com/office/drawing/2014/main" id="{4DCEF5D8-1587-FBAE-AC3D-80BB7C5757B3}"/>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5;p25">
                <a:extLst>
                  <a:ext uri="{FF2B5EF4-FFF2-40B4-BE49-F238E27FC236}">
                    <a16:creationId xmlns:a16="http://schemas.microsoft.com/office/drawing/2014/main" id="{8B2DA97D-3188-DF09-F714-7DE91166C9F4}"/>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6;p25">
                <a:extLst>
                  <a:ext uri="{FF2B5EF4-FFF2-40B4-BE49-F238E27FC236}">
                    <a16:creationId xmlns:a16="http://schemas.microsoft.com/office/drawing/2014/main" id="{CECB93B7-AA54-DB5C-DFD3-F531771F357F}"/>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7;p25">
                <a:extLst>
                  <a:ext uri="{FF2B5EF4-FFF2-40B4-BE49-F238E27FC236}">
                    <a16:creationId xmlns:a16="http://schemas.microsoft.com/office/drawing/2014/main" id="{44947E77-F7C4-AE87-FB4E-22027DBD9CE0}"/>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8;p25">
                <a:extLst>
                  <a:ext uri="{FF2B5EF4-FFF2-40B4-BE49-F238E27FC236}">
                    <a16:creationId xmlns:a16="http://schemas.microsoft.com/office/drawing/2014/main" id="{C83A6A68-43E2-21D8-9F8B-24485602766C}"/>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49;p25">
                <a:extLst>
                  <a:ext uri="{FF2B5EF4-FFF2-40B4-BE49-F238E27FC236}">
                    <a16:creationId xmlns:a16="http://schemas.microsoft.com/office/drawing/2014/main" id="{17AEAB1D-B0FC-3F7D-6D08-9CF81655E3A1}"/>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50;p25">
                <a:extLst>
                  <a:ext uri="{FF2B5EF4-FFF2-40B4-BE49-F238E27FC236}">
                    <a16:creationId xmlns:a16="http://schemas.microsoft.com/office/drawing/2014/main" id="{877530B5-C20A-541E-41B3-508196E09454}"/>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51;p25">
                <a:extLst>
                  <a:ext uri="{FF2B5EF4-FFF2-40B4-BE49-F238E27FC236}">
                    <a16:creationId xmlns:a16="http://schemas.microsoft.com/office/drawing/2014/main" id="{EF6D43E0-3FFC-B8AB-4D39-4F09CF36265B}"/>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52;p25">
                <a:extLst>
                  <a:ext uri="{FF2B5EF4-FFF2-40B4-BE49-F238E27FC236}">
                    <a16:creationId xmlns:a16="http://schemas.microsoft.com/office/drawing/2014/main" id="{4500600F-C845-5330-C84B-550A0B66DA4E}"/>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53;p25">
                <a:extLst>
                  <a:ext uri="{FF2B5EF4-FFF2-40B4-BE49-F238E27FC236}">
                    <a16:creationId xmlns:a16="http://schemas.microsoft.com/office/drawing/2014/main" id="{AFA6CED4-D7AE-F1E7-BFDD-30782B55E286}"/>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54;p25">
                <a:extLst>
                  <a:ext uri="{FF2B5EF4-FFF2-40B4-BE49-F238E27FC236}">
                    <a16:creationId xmlns:a16="http://schemas.microsoft.com/office/drawing/2014/main" id="{279226A0-26C2-DD21-2D67-F0E054C4BDCE}"/>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55;p25">
                <a:extLst>
                  <a:ext uri="{FF2B5EF4-FFF2-40B4-BE49-F238E27FC236}">
                    <a16:creationId xmlns:a16="http://schemas.microsoft.com/office/drawing/2014/main" id="{41B63D49-26A1-E51C-A2B7-7D2BBE26E33C}"/>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56;p25">
                <a:extLst>
                  <a:ext uri="{FF2B5EF4-FFF2-40B4-BE49-F238E27FC236}">
                    <a16:creationId xmlns:a16="http://schemas.microsoft.com/office/drawing/2014/main" id="{2C949F1C-405A-1BA6-F767-3DBA1634054D}"/>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57;p25">
                <a:extLst>
                  <a:ext uri="{FF2B5EF4-FFF2-40B4-BE49-F238E27FC236}">
                    <a16:creationId xmlns:a16="http://schemas.microsoft.com/office/drawing/2014/main" id="{FF0E2953-F099-9783-E63E-8CC5FCFBB33A}"/>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58;p25">
                <a:extLst>
                  <a:ext uri="{FF2B5EF4-FFF2-40B4-BE49-F238E27FC236}">
                    <a16:creationId xmlns:a16="http://schemas.microsoft.com/office/drawing/2014/main" id="{28620BF1-CA14-585E-25B8-DA983DEBF9F2}"/>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59;p25">
                <a:extLst>
                  <a:ext uri="{FF2B5EF4-FFF2-40B4-BE49-F238E27FC236}">
                    <a16:creationId xmlns:a16="http://schemas.microsoft.com/office/drawing/2014/main" id="{E5D93A46-E37A-1203-928C-92E4DCED3A68}"/>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60;p25">
                <a:extLst>
                  <a:ext uri="{FF2B5EF4-FFF2-40B4-BE49-F238E27FC236}">
                    <a16:creationId xmlns:a16="http://schemas.microsoft.com/office/drawing/2014/main" id="{14B73FDF-53C0-EBEE-A235-305CDD7F7CD7}"/>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61;p25">
                <a:extLst>
                  <a:ext uri="{FF2B5EF4-FFF2-40B4-BE49-F238E27FC236}">
                    <a16:creationId xmlns:a16="http://schemas.microsoft.com/office/drawing/2014/main" id="{E674A27C-1D36-6E87-DA78-70781BC32213}"/>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62;p25">
                <a:extLst>
                  <a:ext uri="{FF2B5EF4-FFF2-40B4-BE49-F238E27FC236}">
                    <a16:creationId xmlns:a16="http://schemas.microsoft.com/office/drawing/2014/main" id="{58365055-0F74-75BB-D246-3454DC4BDC75}"/>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63;p25">
                <a:extLst>
                  <a:ext uri="{FF2B5EF4-FFF2-40B4-BE49-F238E27FC236}">
                    <a16:creationId xmlns:a16="http://schemas.microsoft.com/office/drawing/2014/main" id="{838B55D8-B591-525F-62C7-B4C3E07EFE17}"/>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64;p25">
                <a:extLst>
                  <a:ext uri="{FF2B5EF4-FFF2-40B4-BE49-F238E27FC236}">
                    <a16:creationId xmlns:a16="http://schemas.microsoft.com/office/drawing/2014/main" id="{FD4117C8-169C-AE24-6EEA-94D5E7BBC3E5}"/>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65;p25">
                <a:extLst>
                  <a:ext uri="{FF2B5EF4-FFF2-40B4-BE49-F238E27FC236}">
                    <a16:creationId xmlns:a16="http://schemas.microsoft.com/office/drawing/2014/main" id="{3A381F29-CF76-A756-F75B-1B22D66DFA34}"/>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66;p25">
                <a:extLst>
                  <a:ext uri="{FF2B5EF4-FFF2-40B4-BE49-F238E27FC236}">
                    <a16:creationId xmlns:a16="http://schemas.microsoft.com/office/drawing/2014/main" id="{A9A826F5-8A1F-19A6-C1D7-3F508E2F8708}"/>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67;p25">
                <a:extLst>
                  <a:ext uri="{FF2B5EF4-FFF2-40B4-BE49-F238E27FC236}">
                    <a16:creationId xmlns:a16="http://schemas.microsoft.com/office/drawing/2014/main" id="{8F6876FD-5587-7114-DA43-CA253D9DAE5E}"/>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68;p25">
                <a:extLst>
                  <a:ext uri="{FF2B5EF4-FFF2-40B4-BE49-F238E27FC236}">
                    <a16:creationId xmlns:a16="http://schemas.microsoft.com/office/drawing/2014/main" id="{E13F3FDF-AF2D-3F47-DA0F-0927614CA0CA}"/>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69;p25">
                <a:extLst>
                  <a:ext uri="{FF2B5EF4-FFF2-40B4-BE49-F238E27FC236}">
                    <a16:creationId xmlns:a16="http://schemas.microsoft.com/office/drawing/2014/main" id="{D767D25D-BFA8-E34F-B2C4-851D99E27E25}"/>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70;p25">
                <a:extLst>
                  <a:ext uri="{FF2B5EF4-FFF2-40B4-BE49-F238E27FC236}">
                    <a16:creationId xmlns:a16="http://schemas.microsoft.com/office/drawing/2014/main" id="{938467F5-5587-DFCA-3C3F-08D3F5778675}"/>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1;p25">
                <a:extLst>
                  <a:ext uri="{FF2B5EF4-FFF2-40B4-BE49-F238E27FC236}">
                    <a16:creationId xmlns:a16="http://schemas.microsoft.com/office/drawing/2014/main" id="{9BD7D775-54C8-41BA-82E1-E699DE9A6EBD}"/>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2;p25">
                <a:extLst>
                  <a:ext uri="{FF2B5EF4-FFF2-40B4-BE49-F238E27FC236}">
                    <a16:creationId xmlns:a16="http://schemas.microsoft.com/office/drawing/2014/main" id="{B4910BD6-7C39-C659-211E-7DDFE08474B7}"/>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73;p25">
                <a:extLst>
                  <a:ext uri="{FF2B5EF4-FFF2-40B4-BE49-F238E27FC236}">
                    <a16:creationId xmlns:a16="http://schemas.microsoft.com/office/drawing/2014/main" id="{1DA82C29-50DE-01F9-C5B3-48209E4A0975}"/>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74;p25">
                <a:extLst>
                  <a:ext uri="{FF2B5EF4-FFF2-40B4-BE49-F238E27FC236}">
                    <a16:creationId xmlns:a16="http://schemas.microsoft.com/office/drawing/2014/main" id="{3DD141A7-872A-5638-CB5B-4C99A97E2423}"/>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5;p25">
                <a:extLst>
                  <a:ext uri="{FF2B5EF4-FFF2-40B4-BE49-F238E27FC236}">
                    <a16:creationId xmlns:a16="http://schemas.microsoft.com/office/drawing/2014/main" id="{30798EFA-D40E-BC31-C098-004A88D974BB}"/>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76;p25">
                <a:extLst>
                  <a:ext uri="{FF2B5EF4-FFF2-40B4-BE49-F238E27FC236}">
                    <a16:creationId xmlns:a16="http://schemas.microsoft.com/office/drawing/2014/main" id="{75CE7411-080C-75F6-E19C-E8462364D063}"/>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77;p25">
                <a:extLst>
                  <a:ext uri="{FF2B5EF4-FFF2-40B4-BE49-F238E27FC236}">
                    <a16:creationId xmlns:a16="http://schemas.microsoft.com/office/drawing/2014/main" id="{4C5357D5-757E-6BCF-740C-249DD5F08860}"/>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78;p25">
                <a:extLst>
                  <a:ext uri="{FF2B5EF4-FFF2-40B4-BE49-F238E27FC236}">
                    <a16:creationId xmlns:a16="http://schemas.microsoft.com/office/drawing/2014/main" id="{64F0BB15-B700-8078-33C3-D0ADA3F1C8A9}"/>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79;p25">
                <a:extLst>
                  <a:ext uri="{FF2B5EF4-FFF2-40B4-BE49-F238E27FC236}">
                    <a16:creationId xmlns:a16="http://schemas.microsoft.com/office/drawing/2014/main" id="{3C2D7C43-F098-AA72-AA18-3555D5238EAD}"/>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80;p25">
                <a:extLst>
                  <a:ext uri="{FF2B5EF4-FFF2-40B4-BE49-F238E27FC236}">
                    <a16:creationId xmlns:a16="http://schemas.microsoft.com/office/drawing/2014/main" id="{80BF753A-C863-52E7-E734-C2C2F8BBCE9B}"/>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81;p25">
                <a:extLst>
                  <a:ext uri="{FF2B5EF4-FFF2-40B4-BE49-F238E27FC236}">
                    <a16:creationId xmlns:a16="http://schemas.microsoft.com/office/drawing/2014/main" id="{E6B25ED6-E6F0-DFDC-4B45-A5AA3F0DA0A5}"/>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82;p25">
                <a:extLst>
                  <a:ext uri="{FF2B5EF4-FFF2-40B4-BE49-F238E27FC236}">
                    <a16:creationId xmlns:a16="http://schemas.microsoft.com/office/drawing/2014/main" id="{FF513E6A-45B9-6A1F-729F-034B4A54FA97}"/>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83;p25">
                <a:extLst>
                  <a:ext uri="{FF2B5EF4-FFF2-40B4-BE49-F238E27FC236}">
                    <a16:creationId xmlns:a16="http://schemas.microsoft.com/office/drawing/2014/main" id="{8F1225FE-6B43-A315-3BC7-D948CEABE3EA}"/>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84;p25">
                <a:extLst>
                  <a:ext uri="{FF2B5EF4-FFF2-40B4-BE49-F238E27FC236}">
                    <a16:creationId xmlns:a16="http://schemas.microsoft.com/office/drawing/2014/main" id="{2C5AD11E-6C8F-CBA1-D775-9DBDB7AD25A7}"/>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85;p25">
                <a:extLst>
                  <a:ext uri="{FF2B5EF4-FFF2-40B4-BE49-F238E27FC236}">
                    <a16:creationId xmlns:a16="http://schemas.microsoft.com/office/drawing/2014/main" id="{7E64924D-1090-76B9-087A-0F21961D9B9D}"/>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86;p25">
                <a:extLst>
                  <a:ext uri="{FF2B5EF4-FFF2-40B4-BE49-F238E27FC236}">
                    <a16:creationId xmlns:a16="http://schemas.microsoft.com/office/drawing/2014/main" id="{8EBB3DD0-3BB7-9405-FE5A-7962BFA2A81D}"/>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87;p25">
                <a:extLst>
                  <a:ext uri="{FF2B5EF4-FFF2-40B4-BE49-F238E27FC236}">
                    <a16:creationId xmlns:a16="http://schemas.microsoft.com/office/drawing/2014/main" id="{3B26E261-E03C-442D-733A-033CFFDBB42A}"/>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88;p25">
                <a:extLst>
                  <a:ext uri="{FF2B5EF4-FFF2-40B4-BE49-F238E27FC236}">
                    <a16:creationId xmlns:a16="http://schemas.microsoft.com/office/drawing/2014/main" id="{4C9E807D-0F8C-ABBB-E625-3594783ABA9A}"/>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89;p25">
                <a:extLst>
                  <a:ext uri="{FF2B5EF4-FFF2-40B4-BE49-F238E27FC236}">
                    <a16:creationId xmlns:a16="http://schemas.microsoft.com/office/drawing/2014/main" id="{3A039BAE-3B70-C0D6-3948-B69B310E80C0}"/>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90;p25">
                <a:extLst>
                  <a:ext uri="{FF2B5EF4-FFF2-40B4-BE49-F238E27FC236}">
                    <a16:creationId xmlns:a16="http://schemas.microsoft.com/office/drawing/2014/main" id="{4AF6EC38-9E0F-AEA4-0861-151D4373028F}"/>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91;p25">
                <a:extLst>
                  <a:ext uri="{FF2B5EF4-FFF2-40B4-BE49-F238E27FC236}">
                    <a16:creationId xmlns:a16="http://schemas.microsoft.com/office/drawing/2014/main" id="{BC68ABB5-64E3-4BEB-C688-496159CCAB90}"/>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92;p25">
                <a:extLst>
                  <a:ext uri="{FF2B5EF4-FFF2-40B4-BE49-F238E27FC236}">
                    <a16:creationId xmlns:a16="http://schemas.microsoft.com/office/drawing/2014/main" id="{A8FB7102-F802-4627-C937-4A711F236A0F}"/>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93;p25">
                <a:extLst>
                  <a:ext uri="{FF2B5EF4-FFF2-40B4-BE49-F238E27FC236}">
                    <a16:creationId xmlns:a16="http://schemas.microsoft.com/office/drawing/2014/main" id="{E2144628-8F6C-263B-0A23-C3B0638D513D}"/>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94;p25">
                <a:extLst>
                  <a:ext uri="{FF2B5EF4-FFF2-40B4-BE49-F238E27FC236}">
                    <a16:creationId xmlns:a16="http://schemas.microsoft.com/office/drawing/2014/main" id="{11643998-767F-0AD0-66FC-227A581C5003}"/>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95;p25">
                <a:extLst>
                  <a:ext uri="{FF2B5EF4-FFF2-40B4-BE49-F238E27FC236}">
                    <a16:creationId xmlns:a16="http://schemas.microsoft.com/office/drawing/2014/main" id="{64FFB12D-5E10-824C-6E8C-1793A5254F31}"/>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96;p25">
                <a:extLst>
                  <a:ext uri="{FF2B5EF4-FFF2-40B4-BE49-F238E27FC236}">
                    <a16:creationId xmlns:a16="http://schemas.microsoft.com/office/drawing/2014/main" id="{B953ED4D-2053-9800-F3F1-D152EEE1CFD0}"/>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97;p25">
                <a:extLst>
                  <a:ext uri="{FF2B5EF4-FFF2-40B4-BE49-F238E27FC236}">
                    <a16:creationId xmlns:a16="http://schemas.microsoft.com/office/drawing/2014/main" id="{21D6236C-D206-3578-C470-8EFA334551ED}"/>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98;p25">
                <a:extLst>
                  <a:ext uri="{FF2B5EF4-FFF2-40B4-BE49-F238E27FC236}">
                    <a16:creationId xmlns:a16="http://schemas.microsoft.com/office/drawing/2014/main" id="{C2DE2CC3-D327-434B-AE50-C9A3C07DD83B}"/>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99;p25">
                <a:extLst>
                  <a:ext uri="{FF2B5EF4-FFF2-40B4-BE49-F238E27FC236}">
                    <a16:creationId xmlns:a16="http://schemas.microsoft.com/office/drawing/2014/main" id="{88B1D363-8879-DD5A-E64A-19F21EE26E1D}"/>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400;p25">
                <a:extLst>
                  <a:ext uri="{FF2B5EF4-FFF2-40B4-BE49-F238E27FC236}">
                    <a16:creationId xmlns:a16="http://schemas.microsoft.com/office/drawing/2014/main" id="{F981BF39-9C24-EEE2-B9C4-52ABD5E204AF}"/>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401;p25">
                <a:extLst>
                  <a:ext uri="{FF2B5EF4-FFF2-40B4-BE49-F238E27FC236}">
                    <a16:creationId xmlns:a16="http://schemas.microsoft.com/office/drawing/2014/main" id="{F275B6A6-FAA0-AAE4-9A0E-DFB5453F8052}"/>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402;p25">
                <a:extLst>
                  <a:ext uri="{FF2B5EF4-FFF2-40B4-BE49-F238E27FC236}">
                    <a16:creationId xmlns:a16="http://schemas.microsoft.com/office/drawing/2014/main" id="{C76B0533-F514-28BF-5990-BD75AD0BEBC7}"/>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403;p25">
                <a:extLst>
                  <a:ext uri="{FF2B5EF4-FFF2-40B4-BE49-F238E27FC236}">
                    <a16:creationId xmlns:a16="http://schemas.microsoft.com/office/drawing/2014/main" id="{B871A2EB-E5F2-F45C-7272-EA9A1F76828A}"/>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404;p25">
                <a:extLst>
                  <a:ext uri="{FF2B5EF4-FFF2-40B4-BE49-F238E27FC236}">
                    <a16:creationId xmlns:a16="http://schemas.microsoft.com/office/drawing/2014/main" id="{E588243E-80DF-445A-07FB-322C62ADAC98}"/>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405;p25">
                <a:extLst>
                  <a:ext uri="{FF2B5EF4-FFF2-40B4-BE49-F238E27FC236}">
                    <a16:creationId xmlns:a16="http://schemas.microsoft.com/office/drawing/2014/main" id="{7136351A-08B1-83C4-732A-32221976C414}"/>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406;p25">
                <a:extLst>
                  <a:ext uri="{FF2B5EF4-FFF2-40B4-BE49-F238E27FC236}">
                    <a16:creationId xmlns:a16="http://schemas.microsoft.com/office/drawing/2014/main" id="{8756A7FE-2847-4140-FC9C-C0AF657E11A8}"/>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407;p25">
                <a:extLst>
                  <a:ext uri="{FF2B5EF4-FFF2-40B4-BE49-F238E27FC236}">
                    <a16:creationId xmlns:a16="http://schemas.microsoft.com/office/drawing/2014/main" id="{737110C0-0C6C-57CB-6D25-8336DF12C7E3}"/>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408;p25">
                <a:extLst>
                  <a:ext uri="{FF2B5EF4-FFF2-40B4-BE49-F238E27FC236}">
                    <a16:creationId xmlns:a16="http://schemas.microsoft.com/office/drawing/2014/main" id="{FE94BC81-7020-4DAB-2D31-F9B64CE0A4E3}"/>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409;p25">
                <a:extLst>
                  <a:ext uri="{FF2B5EF4-FFF2-40B4-BE49-F238E27FC236}">
                    <a16:creationId xmlns:a16="http://schemas.microsoft.com/office/drawing/2014/main" id="{5566BBA7-785C-8496-E366-894140DB1AE5}"/>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410;p25">
                <a:extLst>
                  <a:ext uri="{FF2B5EF4-FFF2-40B4-BE49-F238E27FC236}">
                    <a16:creationId xmlns:a16="http://schemas.microsoft.com/office/drawing/2014/main" id="{065230B0-3B14-0137-F6C2-1F52542E009E}"/>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411;p25">
                <a:extLst>
                  <a:ext uri="{FF2B5EF4-FFF2-40B4-BE49-F238E27FC236}">
                    <a16:creationId xmlns:a16="http://schemas.microsoft.com/office/drawing/2014/main" id="{0E13F84F-9F0D-236C-3046-2202B1014F10}"/>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412;p25">
                <a:extLst>
                  <a:ext uri="{FF2B5EF4-FFF2-40B4-BE49-F238E27FC236}">
                    <a16:creationId xmlns:a16="http://schemas.microsoft.com/office/drawing/2014/main" id="{EB6EAF3C-5031-0677-2AF7-32B3C169902D}"/>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413;p25">
                <a:extLst>
                  <a:ext uri="{FF2B5EF4-FFF2-40B4-BE49-F238E27FC236}">
                    <a16:creationId xmlns:a16="http://schemas.microsoft.com/office/drawing/2014/main" id="{0BEB801A-15A2-F9C9-DEEF-F2E8419FA1E8}"/>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414;p25">
                <a:extLst>
                  <a:ext uri="{FF2B5EF4-FFF2-40B4-BE49-F238E27FC236}">
                    <a16:creationId xmlns:a16="http://schemas.microsoft.com/office/drawing/2014/main" id="{1A663F49-0947-C3C7-E36D-287FCB1B18D5}"/>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415;p25">
                <a:extLst>
                  <a:ext uri="{FF2B5EF4-FFF2-40B4-BE49-F238E27FC236}">
                    <a16:creationId xmlns:a16="http://schemas.microsoft.com/office/drawing/2014/main" id="{775EB61A-7BBF-F40F-7D09-063288E5205F}"/>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416;p25">
                <a:extLst>
                  <a:ext uri="{FF2B5EF4-FFF2-40B4-BE49-F238E27FC236}">
                    <a16:creationId xmlns:a16="http://schemas.microsoft.com/office/drawing/2014/main" id="{A8AE517D-21BD-BC76-CB43-E2AB397EAA13}"/>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417;p25">
                <a:extLst>
                  <a:ext uri="{FF2B5EF4-FFF2-40B4-BE49-F238E27FC236}">
                    <a16:creationId xmlns:a16="http://schemas.microsoft.com/office/drawing/2014/main" id="{5B85B98F-C3FB-28DD-43B3-39651BC29E88}"/>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418;p25">
                <a:extLst>
                  <a:ext uri="{FF2B5EF4-FFF2-40B4-BE49-F238E27FC236}">
                    <a16:creationId xmlns:a16="http://schemas.microsoft.com/office/drawing/2014/main" id="{774E8E63-893D-8EFA-5E96-A973B2FE398A}"/>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419;p25">
                <a:extLst>
                  <a:ext uri="{FF2B5EF4-FFF2-40B4-BE49-F238E27FC236}">
                    <a16:creationId xmlns:a16="http://schemas.microsoft.com/office/drawing/2014/main" id="{61538F60-A504-DAC6-0613-389C706A3A30}"/>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420;p25">
                <a:extLst>
                  <a:ext uri="{FF2B5EF4-FFF2-40B4-BE49-F238E27FC236}">
                    <a16:creationId xmlns:a16="http://schemas.microsoft.com/office/drawing/2014/main" id="{2FFEB2D6-BE3B-0A88-8F5D-65E91989838C}"/>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421;p25">
                <a:extLst>
                  <a:ext uri="{FF2B5EF4-FFF2-40B4-BE49-F238E27FC236}">
                    <a16:creationId xmlns:a16="http://schemas.microsoft.com/office/drawing/2014/main" id="{AE16750F-B3F8-AE99-A1E9-1A01E344995A}"/>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422;p25">
                <a:extLst>
                  <a:ext uri="{FF2B5EF4-FFF2-40B4-BE49-F238E27FC236}">
                    <a16:creationId xmlns:a16="http://schemas.microsoft.com/office/drawing/2014/main" id="{71D81723-8ABE-C3B6-2760-8568077AECF6}"/>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423;p25">
                <a:extLst>
                  <a:ext uri="{FF2B5EF4-FFF2-40B4-BE49-F238E27FC236}">
                    <a16:creationId xmlns:a16="http://schemas.microsoft.com/office/drawing/2014/main" id="{83E6554B-A2CA-01D7-B61A-B1DEB3C4E597}"/>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424;p25">
                <a:extLst>
                  <a:ext uri="{FF2B5EF4-FFF2-40B4-BE49-F238E27FC236}">
                    <a16:creationId xmlns:a16="http://schemas.microsoft.com/office/drawing/2014/main" id="{9911D019-C297-9689-921A-9A1B79348280}"/>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425;p25">
                <a:extLst>
                  <a:ext uri="{FF2B5EF4-FFF2-40B4-BE49-F238E27FC236}">
                    <a16:creationId xmlns:a16="http://schemas.microsoft.com/office/drawing/2014/main" id="{C34B481D-62FD-3A7F-71D0-5ED1D1DEFB70}"/>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426;p25">
                <a:extLst>
                  <a:ext uri="{FF2B5EF4-FFF2-40B4-BE49-F238E27FC236}">
                    <a16:creationId xmlns:a16="http://schemas.microsoft.com/office/drawing/2014/main" id="{F55095B4-40C9-D14A-ED02-48F60D237DCB}"/>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427;p25">
                <a:extLst>
                  <a:ext uri="{FF2B5EF4-FFF2-40B4-BE49-F238E27FC236}">
                    <a16:creationId xmlns:a16="http://schemas.microsoft.com/office/drawing/2014/main" id="{66A0B237-0330-1F28-19E8-E1B895F75302}"/>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428;p25">
                <a:extLst>
                  <a:ext uri="{FF2B5EF4-FFF2-40B4-BE49-F238E27FC236}">
                    <a16:creationId xmlns:a16="http://schemas.microsoft.com/office/drawing/2014/main" id="{C1B9C114-CB8B-6127-54DF-8E3887D9C1A8}"/>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429;p25">
                <a:extLst>
                  <a:ext uri="{FF2B5EF4-FFF2-40B4-BE49-F238E27FC236}">
                    <a16:creationId xmlns:a16="http://schemas.microsoft.com/office/drawing/2014/main" id="{9D1582A5-0761-8E1E-A0A4-1D553838BB6B}"/>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430;p25">
                <a:extLst>
                  <a:ext uri="{FF2B5EF4-FFF2-40B4-BE49-F238E27FC236}">
                    <a16:creationId xmlns:a16="http://schemas.microsoft.com/office/drawing/2014/main" id="{186B98CA-4629-62E7-D6CF-42B4C64BDC02}"/>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431;p25">
                <a:extLst>
                  <a:ext uri="{FF2B5EF4-FFF2-40B4-BE49-F238E27FC236}">
                    <a16:creationId xmlns:a16="http://schemas.microsoft.com/office/drawing/2014/main" id="{FCEC18BC-59A7-AA70-865C-CBD981352613}"/>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432;p25">
                <a:extLst>
                  <a:ext uri="{FF2B5EF4-FFF2-40B4-BE49-F238E27FC236}">
                    <a16:creationId xmlns:a16="http://schemas.microsoft.com/office/drawing/2014/main" id="{C9DC4575-C24A-F12F-32B6-B25603880AAF}"/>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433;p25">
              <a:extLst>
                <a:ext uri="{FF2B5EF4-FFF2-40B4-BE49-F238E27FC236}">
                  <a16:creationId xmlns:a16="http://schemas.microsoft.com/office/drawing/2014/main" id="{A14DF69D-10AD-024B-9746-BC53B2D6C40C}"/>
                </a:ext>
              </a:extLst>
            </p:cNvPr>
            <p:cNvGrpSpPr/>
            <p:nvPr/>
          </p:nvGrpSpPr>
          <p:grpSpPr>
            <a:xfrm>
              <a:off x="6350950" y="729700"/>
              <a:ext cx="576232" cy="320112"/>
              <a:chOff x="315275" y="3124950"/>
              <a:chExt cx="658175" cy="365675"/>
            </a:xfrm>
          </p:grpSpPr>
          <p:sp>
            <p:nvSpPr>
              <p:cNvPr id="7" name="Google Shape;434;p25">
                <a:extLst>
                  <a:ext uri="{FF2B5EF4-FFF2-40B4-BE49-F238E27FC236}">
                    <a16:creationId xmlns:a16="http://schemas.microsoft.com/office/drawing/2014/main" id="{833879A6-DA83-EC51-1F51-93BF7EA92118}"/>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35;p25">
                <a:extLst>
                  <a:ext uri="{FF2B5EF4-FFF2-40B4-BE49-F238E27FC236}">
                    <a16:creationId xmlns:a16="http://schemas.microsoft.com/office/drawing/2014/main" id="{0A1A6185-CFB8-0A22-A427-22A44AFFD06C}"/>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36;p25">
                <a:extLst>
                  <a:ext uri="{FF2B5EF4-FFF2-40B4-BE49-F238E27FC236}">
                    <a16:creationId xmlns:a16="http://schemas.microsoft.com/office/drawing/2014/main" id="{E1FDB66C-4289-4D95-9E80-FDF3A32F131E}"/>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37;p25">
                <a:extLst>
                  <a:ext uri="{FF2B5EF4-FFF2-40B4-BE49-F238E27FC236}">
                    <a16:creationId xmlns:a16="http://schemas.microsoft.com/office/drawing/2014/main" id="{4C117BC6-9413-BA58-3430-A8C2C63B064A}"/>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8;p25">
                <a:extLst>
                  <a:ext uri="{FF2B5EF4-FFF2-40B4-BE49-F238E27FC236}">
                    <a16:creationId xmlns:a16="http://schemas.microsoft.com/office/drawing/2014/main" id="{7D40DD54-CE7C-A283-866B-5246386CE5CC}"/>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9;p25">
                <a:extLst>
                  <a:ext uri="{FF2B5EF4-FFF2-40B4-BE49-F238E27FC236}">
                    <a16:creationId xmlns:a16="http://schemas.microsoft.com/office/drawing/2014/main" id="{A3F6178E-0EB7-D854-ABAC-1919C3AAF9FB}"/>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4274511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492437" y="1925850"/>
            <a:ext cx="7936563" cy="1835700"/>
          </a:xfrm>
          <a:prstGeom prst="rect">
            <a:avLst/>
          </a:prstGeom>
        </p:spPr>
        <p:txBody>
          <a:bodyPr spcFirstLastPara="1" wrap="square" lIns="91425" tIns="91425" rIns="91425" bIns="91425" anchor="t" anchorCtr="0">
            <a:noAutofit/>
          </a:bodyPr>
          <a:lstStyle/>
          <a:p>
            <a:r>
              <a:rPr lang="en-US" dirty="0"/>
              <a:t>Code Output</a:t>
            </a:r>
            <a:endParaRPr dirty="0"/>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04</a:t>
            </a:r>
            <a:endParaRPr dirty="0"/>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b="1" dirty="0">
              <a:solidFill>
                <a:schemeClr val="accent4"/>
              </a:solidFill>
            </a:endParaRPr>
          </a:p>
        </p:txBody>
      </p:sp>
      <p:grpSp>
        <p:nvGrpSpPr>
          <p:cNvPr id="210" name="Google Shape;210;p24"/>
          <p:cNvGrpSpPr/>
          <p:nvPr/>
        </p:nvGrpSpPr>
        <p:grpSpPr>
          <a:xfrm flipH="1">
            <a:off x="5214156" y="1094003"/>
            <a:ext cx="3706695" cy="2550084"/>
            <a:chOff x="4388650" y="2224200"/>
            <a:chExt cx="1707525" cy="1174775"/>
          </a:xfrm>
        </p:grpSpPr>
        <p:sp>
          <p:nvSpPr>
            <p:cNvPr id="211"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231729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432369" y="578788"/>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Code Output</a:t>
            </a:r>
            <a:endParaRPr dirty="0"/>
          </a:p>
        </p:txBody>
      </p:sp>
      <p:sp>
        <p:nvSpPr>
          <p:cNvPr id="282" name="Google Shape;282;p25"/>
          <p:cNvSpPr txBox="1">
            <a:spLocks noGrp="1"/>
          </p:cNvSpPr>
          <p:nvPr>
            <p:ph type="body" idx="1"/>
          </p:nvPr>
        </p:nvSpPr>
        <p:spPr>
          <a:xfrm>
            <a:off x="295897" y="1554253"/>
            <a:ext cx="4628875" cy="235157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300" dirty="0"/>
          </a:p>
        </p:txBody>
      </p:sp>
      <p:grpSp>
        <p:nvGrpSpPr>
          <p:cNvPr id="283" name="Google Shape;283;p25"/>
          <p:cNvGrpSpPr/>
          <p:nvPr/>
        </p:nvGrpSpPr>
        <p:grpSpPr>
          <a:xfrm>
            <a:off x="5866790" y="729700"/>
            <a:ext cx="2638408"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pic>
        <p:nvPicPr>
          <p:cNvPr id="3" name="Picture 2" descr="A screenshot of a computer program&#10;&#10;Description automatically generated">
            <a:extLst>
              <a:ext uri="{FF2B5EF4-FFF2-40B4-BE49-F238E27FC236}">
                <a16:creationId xmlns:a16="http://schemas.microsoft.com/office/drawing/2014/main" id="{7A3811C1-2FCB-03C3-6D67-E7F0C6CAD16F}"/>
              </a:ext>
            </a:extLst>
          </p:cNvPr>
          <p:cNvPicPr>
            <a:picLocks noChangeAspect="1"/>
          </p:cNvPicPr>
          <p:nvPr/>
        </p:nvPicPr>
        <p:blipFill>
          <a:blip r:embed="rId3"/>
          <a:stretch>
            <a:fillRect/>
          </a:stretch>
        </p:blipFill>
        <p:spPr>
          <a:xfrm>
            <a:off x="295897" y="1202497"/>
            <a:ext cx="5171846" cy="3515801"/>
          </a:xfrm>
          <a:prstGeom prst="rect">
            <a:avLst/>
          </a:prstGeom>
        </p:spPr>
      </p:pic>
    </p:spTree>
    <p:extLst>
      <p:ext uri="{BB962C8B-B14F-4D97-AF65-F5344CB8AC3E}">
        <p14:creationId xmlns:p14="http://schemas.microsoft.com/office/powerpoint/2010/main" val="11909671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2E627994-FA47-1AAF-FB09-3A7D0C2281B0}"/>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413F475B-4235-76D0-244F-89FA1E98C942}"/>
              </a:ext>
            </a:extLst>
          </p:cNvPr>
          <p:cNvSpPr txBox="1">
            <a:spLocks noGrp="1"/>
          </p:cNvSpPr>
          <p:nvPr>
            <p:ph type="title"/>
          </p:nvPr>
        </p:nvSpPr>
        <p:spPr>
          <a:xfrm>
            <a:off x="405000" y="334864"/>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Code Output</a:t>
            </a:r>
            <a:endParaRPr dirty="0"/>
          </a:p>
        </p:txBody>
      </p:sp>
      <p:sp>
        <p:nvSpPr>
          <p:cNvPr id="282" name="Google Shape;282;p25">
            <a:extLst>
              <a:ext uri="{FF2B5EF4-FFF2-40B4-BE49-F238E27FC236}">
                <a16:creationId xmlns:a16="http://schemas.microsoft.com/office/drawing/2014/main" id="{CC7108F6-0F03-C72D-2C95-62F37D8F35A1}"/>
              </a:ext>
            </a:extLst>
          </p:cNvPr>
          <p:cNvSpPr txBox="1">
            <a:spLocks noGrp="1"/>
          </p:cNvSpPr>
          <p:nvPr>
            <p:ph type="body" idx="1"/>
          </p:nvPr>
        </p:nvSpPr>
        <p:spPr>
          <a:xfrm>
            <a:off x="295897" y="1554253"/>
            <a:ext cx="4628875" cy="235157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300" dirty="0"/>
          </a:p>
        </p:txBody>
      </p:sp>
      <p:grpSp>
        <p:nvGrpSpPr>
          <p:cNvPr id="283" name="Google Shape;283;p25">
            <a:extLst>
              <a:ext uri="{FF2B5EF4-FFF2-40B4-BE49-F238E27FC236}">
                <a16:creationId xmlns:a16="http://schemas.microsoft.com/office/drawing/2014/main" id="{5DDABAAC-79D7-2D25-DF79-42F9110A7F7D}"/>
              </a:ext>
            </a:extLst>
          </p:cNvPr>
          <p:cNvGrpSpPr/>
          <p:nvPr/>
        </p:nvGrpSpPr>
        <p:grpSpPr>
          <a:xfrm>
            <a:off x="5866790" y="729700"/>
            <a:ext cx="2638408" cy="3878927"/>
            <a:chOff x="5201312" y="729700"/>
            <a:chExt cx="3303886" cy="3878927"/>
          </a:xfrm>
        </p:grpSpPr>
        <p:grpSp>
          <p:nvGrpSpPr>
            <p:cNvPr id="284" name="Google Shape;284;p25">
              <a:extLst>
                <a:ext uri="{FF2B5EF4-FFF2-40B4-BE49-F238E27FC236}">
                  <a16:creationId xmlns:a16="http://schemas.microsoft.com/office/drawing/2014/main" id="{1FAA52E8-D33A-6E40-14BD-540FDE30E301}"/>
                </a:ext>
              </a:extLst>
            </p:cNvPr>
            <p:cNvGrpSpPr/>
            <p:nvPr/>
          </p:nvGrpSpPr>
          <p:grpSpPr>
            <a:xfrm flipH="1">
              <a:off x="5201312" y="932488"/>
              <a:ext cx="1331387" cy="724666"/>
              <a:chOff x="238125" y="2409350"/>
              <a:chExt cx="760575" cy="414000"/>
            </a:xfrm>
          </p:grpSpPr>
          <p:sp>
            <p:nvSpPr>
              <p:cNvPr id="285" name="Google Shape;285;p25">
                <a:extLst>
                  <a:ext uri="{FF2B5EF4-FFF2-40B4-BE49-F238E27FC236}">
                    <a16:creationId xmlns:a16="http://schemas.microsoft.com/office/drawing/2014/main" id="{67B52AD6-8627-34BD-FD6D-3E974C625CD9}"/>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a:extLst>
                  <a:ext uri="{FF2B5EF4-FFF2-40B4-BE49-F238E27FC236}">
                    <a16:creationId xmlns:a16="http://schemas.microsoft.com/office/drawing/2014/main" id="{AB3D3E73-F112-05B9-B8B8-FC1138F7C365}"/>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a:extLst>
                  <a:ext uri="{FF2B5EF4-FFF2-40B4-BE49-F238E27FC236}">
                    <a16:creationId xmlns:a16="http://schemas.microsoft.com/office/drawing/2014/main" id="{1DB60251-5E6B-0F8B-805D-7AB9FFA75D6A}"/>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a:extLst>
                  <a:ext uri="{FF2B5EF4-FFF2-40B4-BE49-F238E27FC236}">
                    <a16:creationId xmlns:a16="http://schemas.microsoft.com/office/drawing/2014/main" id="{F2546F08-DA5F-28A3-EDAC-A217A889DF96}"/>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a:extLst>
                  <a:ext uri="{FF2B5EF4-FFF2-40B4-BE49-F238E27FC236}">
                    <a16:creationId xmlns:a16="http://schemas.microsoft.com/office/drawing/2014/main" id="{B987D075-6C55-7AF6-1582-40E44CF17EF5}"/>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a:extLst>
                  <a:ext uri="{FF2B5EF4-FFF2-40B4-BE49-F238E27FC236}">
                    <a16:creationId xmlns:a16="http://schemas.microsoft.com/office/drawing/2014/main" id="{0D46E8AA-4CED-F3F8-4E65-E2780AE71FB9}"/>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a:extLst>
                  <a:ext uri="{FF2B5EF4-FFF2-40B4-BE49-F238E27FC236}">
                    <a16:creationId xmlns:a16="http://schemas.microsoft.com/office/drawing/2014/main" id="{7DEE212B-AAF5-592D-E522-A8778BE27239}"/>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a:extLst>
                  <a:ext uri="{FF2B5EF4-FFF2-40B4-BE49-F238E27FC236}">
                    <a16:creationId xmlns:a16="http://schemas.microsoft.com/office/drawing/2014/main" id="{6B5BD75E-E009-9AE0-F113-D1DC6485685D}"/>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a:extLst>
                  <a:ext uri="{FF2B5EF4-FFF2-40B4-BE49-F238E27FC236}">
                    <a16:creationId xmlns:a16="http://schemas.microsoft.com/office/drawing/2014/main" id="{EA380447-CAF5-67C0-0F6E-B362605665A3}"/>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a:extLst>
                  <a:ext uri="{FF2B5EF4-FFF2-40B4-BE49-F238E27FC236}">
                    <a16:creationId xmlns:a16="http://schemas.microsoft.com/office/drawing/2014/main" id="{7CC81CCF-F8AF-533A-8AB0-454B8B1C2E0A}"/>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a:extLst>
                  <a:ext uri="{FF2B5EF4-FFF2-40B4-BE49-F238E27FC236}">
                    <a16:creationId xmlns:a16="http://schemas.microsoft.com/office/drawing/2014/main" id="{7E663754-0093-AB2F-71CC-BDF3327EEBB4}"/>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a:extLst>
                  <a:ext uri="{FF2B5EF4-FFF2-40B4-BE49-F238E27FC236}">
                    <a16:creationId xmlns:a16="http://schemas.microsoft.com/office/drawing/2014/main" id="{FB42AC35-8FB3-0C62-A577-04D73A53D3AC}"/>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a:extLst>
                <a:ext uri="{FF2B5EF4-FFF2-40B4-BE49-F238E27FC236}">
                  <a16:creationId xmlns:a16="http://schemas.microsoft.com/office/drawing/2014/main" id="{125526C6-048A-8715-CA27-0B07C225C4A5}"/>
                </a:ext>
              </a:extLst>
            </p:cNvPr>
            <p:cNvGrpSpPr/>
            <p:nvPr/>
          </p:nvGrpSpPr>
          <p:grpSpPr>
            <a:xfrm>
              <a:off x="5434633" y="1349646"/>
              <a:ext cx="3070564" cy="3258981"/>
              <a:chOff x="1304275" y="2258525"/>
              <a:chExt cx="1138300" cy="1208194"/>
            </a:xfrm>
          </p:grpSpPr>
          <p:sp>
            <p:nvSpPr>
              <p:cNvPr id="298" name="Google Shape;298;p25">
                <a:extLst>
                  <a:ext uri="{FF2B5EF4-FFF2-40B4-BE49-F238E27FC236}">
                    <a16:creationId xmlns:a16="http://schemas.microsoft.com/office/drawing/2014/main" id="{0174753F-D986-51D4-F068-2DC0926A5BCF}"/>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a:extLst>
                  <a:ext uri="{FF2B5EF4-FFF2-40B4-BE49-F238E27FC236}">
                    <a16:creationId xmlns:a16="http://schemas.microsoft.com/office/drawing/2014/main" id="{462E44D1-CC0B-BB27-2956-1438C38E5967}"/>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a:extLst>
                  <a:ext uri="{FF2B5EF4-FFF2-40B4-BE49-F238E27FC236}">
                    <a16:creationId xmlns:a16="http://schemas.microsoft.com/office/drawing/2014/main" id="{9A1595D2-3DCB-071A-AA7E-1436615322CF}"/>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a:extLst>
                  <a:ext uri="{FF2B5EF4-FFF2-40B4-BE49-F238E27FC236}">
                    <a16:creationId xmlns:a16="http://schemas.microsoft.com/office/drawing/2014/main" id="{32B727CA-F8C7-5689-AB81-3334BF113A87}"/>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a:extLst>
                  <a:ext uri="{FF2B5EF4-FFF2-40B4-BE49-F238E27FC236}">
                    <a16:creationId xmlns:a16="http://schemas.microsoft.com/office/drawing/2014/main" id="{6BC1B029-A185-695B-8CAC-9D36375B127E}"/>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a:extLst>
                  <a:ext uri="{FF2B5EF4-FFF2-40B4-BE49-F238E27FC236}">
                    <a16:creationId xmlns:a16="http://schemas.microsoft.com/office/drawing/2014/main" id="{804FFBF5-C382-805E-19C1-A8E549EEE60C}"/>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a:extLst>
                  <a:ext uri="{FF2B5EF4-FFF2-40B4-BE49-F238E27FC236}">
                    <a16:creationId xmlns:a16="http://schemas.microsoft.com/office/drawing/2014/main" id="{1D66754C-7B33-AF36-B639-65E576E9568C}"/>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a:extLst>
                  <a:ext uri="{FF2B5EF4-FFF2-40B4-BE49-F238E27FC236}">
                    <a16:creationId xmlns:a16="http://schemas.microsoft.com/office/drawing/2014/main" id="{CCC34ECC-78A4-358F-18A8-73032C096995}"/>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a:extLst>
                  <a:ext uri="{FF2B5EF4-FFF2-40B4-BE49-F238E27FC236}">
                    <a16:creationId xmlns:a16="http://schemas.microsoft.com/office/drawing/2014/main" id="{9B4D71D0-47C5-1B8A-3FB9-CD1606321E13}"/>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a:extLst>
                  <a:ext uri="{FF2B5EF4-FFF2-40B4-BE49-F238E27FC236}">
                    <a16:creationId xmlns:a16="http://schemas.microsoft.com/office/drawing/2014/main" id="{BAD989A0-9459-893D-A5B1-35DCDB22B836}"/>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a:extLst>
                  <a:ext uri="{FF2B5EF4-FFF2-40B4-BE49-F238E27FC236}">
                    <a16:creationId xmlns:a16="http://schemas.microsoft.com/office/drawing/2014/main" id="{E0EA16B4-AC4B-3BA1-33CF-20A4DEEA88E6}"/>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a:extLst>
                  <a:ext uri="{FF2B5EF4-FFF2-40B4-BE49-F238E27FC236}">
                    <a16:creationId xmlns:a16="http://schemas.microsoft.com/office/drawing/2014/main" id="{96E28D8B-CB1F-886C-ED43-7A531F83C42F}"/>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a:extLst>
                  <a:ext uri="{FF2B5EF4-FFF2-40B4-BE49-F238E27FC236}">
                    <a16:creationId xmlns:a16="http://schemas.microsoft.com/office/drawing/2014/main" id="{1339F952-6F22-739C-B001-AC14F79DAA05}"/>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a:extLst>
                  <a:ext uri="{FF2B5EF4-FFF2-40B4-BE49-F238E27FC236}">
                    <a16:creationId xmlns:a16="http://schemas.microsoft.com/office/drawing/2014/main" id="{A7F7756F-F45C-F031-C5E1-4758B19F19AB}"/>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a:extLst>
                  <a:ext uri="{FF2B5EF4-FFF2-40B4-BE49-F238E27FC236}">
                    <a16:creationId xmlns:a16="http://schemas.microsoft.com/office/drawing/2014/main" id="{6394F898-117A-CE3B-AE4F-D4CAE95FB8FE}"/>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a:extLst>
                  <a:ext uri="{FF2B5EF4-FFF2-40B4-BE49-F238E27FC236}">
                    <a16:creationId xmlns:a16="http://schemas.microsoft.com/office/drawing/2014/main" id="{D4ABAA2A-6CD6-4231-E62A-001BE808B575}"/>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a:extLst>
                  <a:ext uri="{FF2B5EF4-FFF2-40B4-BE49-F238E27FC236}">
                    <a16:creationId xmlns:a16="http://schemas.microsoft.com/office/drawing/2014/main" id="{B944C012-2EBA-1746-A991-CDF5D9A09AD1}"/>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a:extLst>
                  <a:ext uri="{FF2B5EF4-FFF2-40B4-BE49-F238E27FC236}">
                    <a16:creationId xmlns:a16="http://schemas.microsoft.com/office/drawing/2014/main" id="{0876BFB2-F9FB-3C63-655D-1B62F8B2FD40}"/>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a:extLst>
                  <a:ext uri="{FF2B5EF4-FFF2-40B4-BE49-F238E27FC236}">
                    <a16:creationId xmlns:a16="http://schemas.microsoft.com/office/drawing/2014/main" id="{BB447D9B-80E4-713A-6D99-F246C9387B84}"/>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a:extLst>
                  <a:ext uri="{FF2B5EF4-FFF2-40B4-BE49-F238E27FC236}">
                    <a16:creationId xmlns:a16="http://schemas.microsoft.com/office/drawing/2014/main" id="{76933028-1C8E-BDDB-5B62-029CE3AC3528}"/>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a:extLst>
                  <a:ext uri="{FF2B5EF4-FFF2-40B4-BE49-F238E27FC236}">
                    <a16:creationId xmlns:a16="http://schemas.microsoft.com/office/drawing/2014/main" id="{8F89AF68-76CD-AE7A-169A-6DC83EBEA01C}"/>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a:extLst>
                  <a:ext uri="{FF2B5EF4-FFF2-40B4-BE49-F238E27FC236}">
                    <a16:creationId xmlns:a16="http://schemas.microsoft.com/office/drawing/2014/main" id="{B0AED319-A50F-64F4-7828-042398A15A35}"/>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a:extLst>
                  <a:ext uri="{FF2B5EF4-FFF2-40B4-BE49-F238E27FC236}">
                    <a16:creationId xmlns:a16="http://schemas.microsoft.com/office/drawing/2014/main" id="{D6D65FAB-68BB-C3EA-095D-E28FFBBCB2B3}"/>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a:extLst>
                  <a:ext uri="{FF2B5EF4-FFF2-40B4-BE49-F238E27FC236}">
                    <a16:creationId xmlns:a16="http://schemas.microsoft.com/office/drawing/2014/main" id="{0C82BBB3-5CB6-3365-8C91-36496C0FC55D}"/>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a:extLst>
                  <a:ext uri="{FF2B5EF4-FFF2-40B4-BE49-F238E27FC236}">
                    <a16:creationId xmlns:a16="http://schemas.microsoft.com/office/drawing/2014/main" id="{961AC15B-E63A-A694-6B57-9250CEECE3B6}"/>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a:extLst>
                  <a:ext uri="{FF2B5EF4-FFF2-40B4-BE49-F238E27FC236}">
                    <a16:creationId xmlns:a16="http://schemas.microsoft.com/office/drawing/2014/main" id="{FF99EFB9-662E-6F0D-DF1C-AF3895C6B512}"/>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a:extLst>
                  <a:ext uri="{FF2B5EF4-FFF2-40B4-BE49-F238E27FC236}">
                    <a16:creationId xmlns:a16="http://schemas.microsoft.com/office/drawing/2014/main" id="{3636B2F2-C076-0940-2E34-8BB1C28185E5}"/>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a:extLst>
                  <a:ext uri="{FF2B5EF4-FFF2-40B4-BE49-F238E27FC236}">
                    <a16:creationId xmlns:a16="http://schemas.microsoft.com/office/drawing/2014/main" id="{25C5AEDC-7ECF-23E9-F25C-06E65050C38E}"/>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a:extLst>
                  <a:ext uri="{FF2B5EF4-FFF2-40B4-BE49-F238E27FC236}">
                    <a16:creationId xmlns:a16="http://schemas.microsoft.com/office/drawing/2014/main" id="{180F403D-D26B-6A18-7B29-0D65EC804E7D}"/>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a:extLst>
                  <a:ext uri="{FF2B5EF4-FFF2-40B4-BE49-F238E27FC236}">
                    <a16:creationId xmlns:a16="http://schemas.microsoft.com/office/drawing/2014/main" id="{88DDC62C-DB17-4BA4-8D28-5DF4AD691259}"/>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a:extLst>
                  <a:ext uri="{FF2B5EF4-FFF2-40B4-BE49-F238E27FC236}">
                    <a16:creationId xmlns:a16="http://schemas.microsoft.com/office/drawing/2014/main" id="{04AEBCD1-C439-1896-8E19-FF161E42C0D8}"/>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a:extLst>
                  <a:ext uri="{FF2B5EF4-FFF2-40B4-BE49-F238E27FC236}">
                    <a16:creationId xmlns:a16="http://schemas.microsoft.com/office/drawing/2014/main" id="{32BB1E49-5FF3-01D4-36BF-CA089F729358}"/>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a:extLst>
                  <a:ext uri="{FF2B5EF4-FFF2-40B4-BE49-F238E27FC236}">
                    <a16:creationId xmlns:a16="http://schemas.microsoft.com/office/drawing/2014/main" id="{B9B1844D-4DE8-A75A-0C4D-1B94870E3A82}"/>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a:extLst>
                  <a:ext uri="{FF2B5EF4-FFF2-40B4-BE49-F238E27FC236}">
                    <a16:creationId xmlns:a16="http://schemas.microsoft.com/office/drawing/2014/main" id="{CBDF41C7-CEBD-B90E-540A-36BBC79E03BA}"/>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a:extLst>
                  <a:ext uri="{FF2B5EF4-FFF2-40B4-BE49-F238E27FC236}">
                    <a16:creationId xmlns:a16="http://schemas.microsoft.com/office/drawing/2014/main" id="{88F4F5FE-4AB0-6A06-992C-853332CA3A0E}"/>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a:extLst>
                  <a:ext uri="{FF2B5EF4-FFF2-40B4-BE49-F238E27FC236}">
                    <a16:creationId xmlns:a16="http://schemas.microsoft.com/office/drawing/2014/main" id="{B17F2DBA-0FF2-95FA-6A20-F7DD64B7951B}"/>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a:extLst>
                  <a:ext uri="{FF2B5EF4-FFF2-40B4-BE49-F238E27FC236}">
                    <a16:creationId xmlns:a16="http://schemas.microsoft.com/office/drawing/2014/main" id="{75AA085B-716B-F835-59C4-9DB75D7936BF}"/>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a:extLst>
                  <a:ext uri="{FF2B5EF4-FFF2-40B4-BE49-F238E27FC236}">
                    <a16:creationId xmlns:a16="http://schemas.microsoft.com/office/drawing/2014/main" id="{3E3E1456-704F-96AF-F528-22CB98DEA4C7}"/>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a:extLst>
                  <a:ext uri="{FF2B5EF4-FFF2-40B4-BE49-F238E27FC236}">
                    <a16:creationId xmlns:a16="http://schemas.microsoft.com/office/drawing/2014/main" id="{0C04A05E-2F87-3354-680D-FAAD0DAF1573}"/>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a:extLst>
                  <a:ext uri="{FF2B5EF4-FFF2-40B4-BE49-F238E27FC236}">
                    <a16:creationId xmlns:a16="http://schemas.microsoft.com/office/drawing/2014/main" id="{56E8EBBF-414A-48D2-8C58-4EDD7B7EB962}"/>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a:extLst>
                  <a:ext uri="{FF2B5EF4-FFF2-40B4-BE49-F238E27FC236}">
                    <a16:creationId xmlns:a16="http://schemas.microsoft.com/office/drawing/2014/main" id="{66E3029E-B734-8394-03CB-E4A1D40782EE}"/>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a:extLst>
                  <a:ext uri="{FF2B5EF4-FFF2-40B4-BE49-F238E27FC236}">
                    <a16:creationId xmlns:a16="http://schemas.microsoft.com/office/drawing/2014/main" id="{A2C25F46-31E1-F1CC-2A75-A4754705AD2E}"/>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a:extLst>
                  <a:ext uri="{FF2B5EF4-FFF2-40B4-BE49-F238E27FC236}">
                    <a16:creationId xmlns:a16="http://schemas.microsoft.com/office/drawing/2014/main" id="{81C93C4C-2D1E-F71F-7A44-746FD2EEACFD}"/>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a:extLst>
                  <a:ext uri="{FF2B5EF4-FFF2-40B4-BE49-F238E27FC236}">
                    <a16:creationId xmlns:a16="http://schemas.microsoft.com/office/drawing/2014/main" id="{65C45AE5-FBD7-B234-811F-576A11395F38}"/>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a:extLst>
                  <a:ext uri="{FF2B5EF4-FFF2-40B4-BE49-F238E27FC236}">
                    <a16:creationId xmlns:a16="http://schemas.microsoft.com/office/drawing/2014/main" id="{9D47331D-BA08-77C7-2491-BFD37690A3FF}"/>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a:extLst>
                  <a:ext uri="{FF2B5EF4-FFF2-40B4-BE49-F238E27FC236}">
                    <a16:creationId xmlns:a16="http://schemas.microsoft.com/office/drawing/2014/main" id="{4D7A62EC-6452-C7BF-64BD-8BA4646A3E46}"/>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a:extLst>
                  <a:ext uri="{FF2B5EF4-FFF2-40B4-BE49-F238E27FC236}">
                    <a16:creationId xmlns:a16="http://schemas.microsoft.com/office/drawing/2014/main" id="{A35FAA13-8F72-075C-C739-E54A2AC7D2E0}"/>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a:extLst>
                  <a:ext uri="{FF2B5EF4-FFF2-40B4-BE49-F238E27FC236}">
                    <a16:creationId xmlns:a16="http://schemas.microsoft.com/office/drawing/2014/main" id="{337FFCCE-7B7B-0C20-FECA-CAB52F029392}"/>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a:extLst>
                  <a:ext uri="{FF2B5EF4-FFF2-40B4-BE49-F238E27FC236}">
                    <a16:creationId xmlns:a16="http://schemas.microsoft.com/office/drawing/2014/main" id="{5A6C22F6-3886-443D-A1D3-4DD69754A75C}"/>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a:extLst>
                  <a:ext uri="{FF2B5EF4-FFF2-40B4-BE49-F238E27FC236}">
                    <a16:creationId xmlns:a16="http://schemas.microsoft.com/office/drawing/2014/main" id="{7E524801-BFFE-3A70-A0D0-754F9F57F909}"/>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a:extLst>
                  <a:ext uri="{FF2B5EF4-FFF2-40B4-BE49-F238E27FC236}">
                    <a16:creationId xmlns:a16="http://schemas.microsoft.com/office/drawing/2014/main" id="{04EC5CCE-9416-D5C3-9F7F-88B6F7B4FDFF}"/>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a:extLst>
                  <a:ext uri="{FF2B5EF4-FFF2-40B4-BE49-F238E27FC236}">
                    <a16:creationId xmlns:a16="http://schemas.microsoft.com/office/drawing/2014/main" id="{BEB6A6D5-C81B-4B0E-902B-2610F9175EB5}"/>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a:extLst>
                  <a:ext uri="{FF2B5EF4-FFF2-40B4-BE49-F238E27FC236}">
                    <a16:creationId xmlns:a16="http://schemas.microsoft.com/office/drawing/2014/main" id="{F4FA02E2-2AAC-823C-B3BA-C83118191324}"/>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a:extLst>
                  <a:ext uri="{FF2B5EF4-FFF2-40B4-BE49-F238E27FC236}">
                    <a16:creationId xmlns:a16="http://schemas.microsoft.com/office/drawing/2014/main" id="{59AAF1C8-9D39-64F3-FFF0-79F94C1831BB}"/>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a:extLst>
                  <a:ext uri="{FF2B5EF4-FFF2-40B4-BE49-F238E27FC236}">
                    <a16:creationId xmlns:a16="http://schemas.microsoft.com/office/drawing/2014/main" id="{7DA4E4BF-BAD9-D8CF-CC61-1D3FF8DBCD38}"/>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a:extLst>
                  <a:ext uri="{FF2B5EF4-FFF2-40B4-BE49-F238E27FC236}">
                    <a16:creationId xmlns:a16="http://schemas.microsoft.com/office/drawing/2014/main" id="{B3BA0E2F-7D7F-6403-E503-045D6251032B}"/>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a:extLst>
                  <a:ext uri="{FF2B5EF4-FFF2-40B4-BE49-F238E27FC236}">
                    <a16:creationId xmlns:a16="http://schemas.microsoft.com/office/drawing/2014/main" id="{E10915E0-B947-2009-8F27-44D062AE1EB7}"/>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a:extLst>
                  <a:ext uri="{FF2B5EF4-FFF2-40B4-BE49-F238E27FC236}">
                    <a16:creationId xmlns:a16="http://schemas.microsoft.com/office/drawing/2014/main" id="{BEBD72AD-3E19-D770-1DA1-A18B40B01AA9}"/>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a:extLst>
                  <a:ext uri="{FF2B5EF4-FFF2-40B4-BE49-F238E27FC236}">
                    <a16:creationId xmlns:a16="http://schemas.microsoft.com/office/drawing/2014/main" id="{5F25B68A-6E17-2B98-31F9-B373507E30F7}"/>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a:extLst>
                  <a:ext uri="{FF2B5EF4-FFF2-40B4-BE49-F238E27FC236}">
                    <a16:creationId xmlns:a16="http://schemas.microsoft.com/office/drawing/2014/main" id="{38349E5A-ABCC-956C-BEDF-ECC5A1CAE21C}"/>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a:extLst>
                  <a:ext uri="{FF2B5EF4-FFF2-40B4-BE49-F238E27FC236}">
                    <a16:creationId xmlns:a16="http://schemas.microsoft.com/office/drawing/2014/main" id="{A152F471-F0E2-379A-2F48-E67AC289FE18}"/>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a:extLst>
                  <a:ext uri="{FF2B5EF4-FFF2-40B4-BE49-F238E27FC236}">
                    <a16:creationId xmlns:a16="http://schemas.microsoft.com/office/drawing/2014/main" id="{1DB4BA9C-3CCE-D458-6FE8-74F1B41BB677}"/>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a:extLst>
                  <a:ext uri="{FF2B5EF4-FFF2-40B4-BE49-F238E27FC236}">
                    <a16:creationId xmlns:a16="http://schemas.microsoft.com/office/drawing/2014/main" id="{3B4AA14F-2BE6-85EC-73E0-44FCF533917A}"/>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a:extLst>
                  <a:ext uri="{FF2B5EF4-FFF2-40B4-BE49-F238E27FC236}">
                    <a16:creationId xmlns:a16="http://schemas.microsoft.com/office/drawing/2014/main" id="{FC929ADF-4261-7716-DA23-069C2197C2A3}"/>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a:extLst>
                  <a:ext uri="{FF2B5EF4-FFF2-40B4-BE49-F238E27FC236}">
                    <a16:creationId xmlns:a16="http://schemas.microsoft.com/office/drawing/2014/main" id="{642B3080-5830-5A2B-AA20-2FEF1DE478B9}"/>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a:extLst>
                  <a:ext uri="{FF2B5EF4-FFF2-40B4-BE49-F238E27FC236}">
                    <a16:creationId xmlns:a16="http://schemas.microsoft.com/office/drawing/2014/main" id="{75C89333-92B2-4731-0C0E-C33FC215C098}"/>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a:extLst>
                  <a:ext uri="{FF2B5EF4-FFF2-40B4-BE49-F238E27FC236}">
                    <a16:creationId xmlns:a16="http://schemas.microsoft.com/office/drawing/2014/main" id="{9B4BBFA4-274C-EE9B-6A9C-D4136915D1E7}"/>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a:extLst>
                  <a:ext uri="{FF2B5EF4-FFF2-40B4-BE49-F238E27FC236}">
                    <a16:creationId xmlns:a16="http://schemas.microsoft.com/office/drawing/2014/main" id="{3FA991E3-63C1-ECE3-B48C-5367554D8B99}"/>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a:extLst>
                  <a:ext uri="{FF2B5EF4-FFF2-40B4-BE49-F238E27FC236}">
                    <a16:creationId xmlns:a16="http://schemas.microsoft.com/office/drawing/2014/main" id="{F7C58007-170B-2EC2-6AF6-2AA776309AE0}"/>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a:extLst>
                  <a:ext uri="{FF2B5EF4-FFF2-40B4-BE49-F238E27FC236}">
                    <a16:creationId xmlns:a16="http://schemas.microsoft.com/office/drawing/2014/main" id="{125B2CC2-A891-3C99-F716-27C85F6B5EFE}"/>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a:extLst>
                  <a:ext uri="{FF2B5EF4-FFF2-40B4-BE49-F238E27FC236}">
                    <a16:creationId xmlns:a16="http://schemas.microsoft.com/office/drawing/2014/main" id="{1FC17600-40F0-E5EF-4FAD-5928C296BFD3}"/>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a:extLst>
                  <a:ext uri="{FF2B5EF4-FFF2-40B4-BE49-F238E27FC236}">
                    <a16:creationId xmlns:a16="http://schemas.microsoft.com/office/drawing/2014/main" id="{C36CEFC9-D694-9373-0AFA-F13BFD813A25}"/>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a:extLst>
                  <a:ext uri="{FF2B5EF4-FFF2-40B4-BE49-F238E27FC236}">
                    <a16:creationId xmlns:a16="http://schemas.microsoft.com/office/drawing/2014/main" id="{3F7716F5-754B-3A3A-1C4F-306757E1F539}"/>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a:extLst>
                  <a:ext uri="{FF2B5EF4-FFF2-40B4-BE49-F238E27FC236}">
                    <a16:creationId xmlns:a16="http://schemas.microsoft.com/office/drawing/2014/main" id="{6D19998A-C91F-3CEF-6566-6BD75897212C}"/>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a:extLst>
                  <a:ext uri="{FF2B5EF4-FFF2-40B4-BE49-F238E27FC236}">
                    <a16:creationId xmlns:a16="http://schemas.microsoft.com/office/drawing/2014/main" id="{B6D4D487-876F-0497-F8EF-E167C851D41A}"/>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a:extLst>
                  <a:ext uri="{FF2B5EF4-FFF2-40B4-BE49-F238E27FC236}">
                    <a16:creationId xmlns:a16="http://schemas.microsoft.com/office/drawing/2014/main" id="{C18347FD-D5D3-54EF-BC47-8A99C679D825}"/>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a:extLst>
                  <a:ext uri="{FF2B5EF4-FFF2-40B4-BE49-F238E27FC236}">
                    <a16:creationId xmlns:a16="http://schemas.microsoft.com/office/drawing/2014/main" id="{74629634-F1A3-C92B-82A0-02BE3BF0718F}"/>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a:extLst>
                  <a:ext uri="{FF2B5EF4-FFF2-40B4-BE49-F238E27FC236}">
                    <a16:creationId xmlns:a16="http://schemas.microsoft.com/office/drawing/2014/main" id="{AC7C1330-8A5E-1E6B-4E23-BC22F5883433}"/>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a:extLst>
                  <a:ext uri="{FF2B5EF4-FFF2-40B4-BE49-F238E27FC236}">
                    <a16:creationId xmlns:a16="http://schemas.microsoft.com/office/drawing/2014/main" id="{C64852F4-CF97-4FAB-4BA2-637B254B70CE}"/>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a:extLst>
                  <a:ext uri="{FF2B5EF4-FFF2-40B4-BE49-F238E27FC236}">
                    <a16:creationId xmlns:a16="http://schemas.microsoft.com/office/drawing/2014/main" id="{C3FE8077-3897-ABAA-4522-F9C4C7DFEB53}"/>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a:extLst>
                  <a:ext uri="{FF2B5EF4-FFF2-40B4-BE49-F238E27FC236}">
                    <a16:creationId xmlns:a16="http://schemas.microsoft.com/office/drawing/2014/main" id="{FF83EEE5-0F6C-AA72-E13F-B63CEFF6AD0D}"/>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a:extLst>
                  <a:ext uri="{FF2B5EF4-FFF2-40B4-BE49-F238E27FC236}">
                    <a16:creationId xmlns:a16="http://schemas.microsoft.com/office/drawing/2014/main" id="{1EE610A2-147F-AEC3-05C7-0878B87BD33D}"/>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a:extLst>
                  <a:ext uri="{FF2B5EF4-FFF2-40B4-BE49-F238E27FC236}">
                    <a16:creationId xmlns:a16="http://schemas.microsoft.com/office/drawing/2014/main" id="{F97B7B21-27B5-B6A3-398A-821CBD6568C5}"/>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a:extLst>
                  <a:ext uri="{FF2B5EF4-FFF2-40B4-BE49-F238E27FC236}">
                    <a16:creationId xmlns:a16="http://schemas.microsoft.com/office/drawing/2014/main" id="{EDD75A5E-F342-51CF-AEF7-E9C6AC1E5B7D}"/>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a:extLst>
                  <a:ext uri="{FF2B5EF4-FFF2-40B4-BE49-F238E27FC236}">
                    <a16:creationId xmlns:a16="http://schemas.microsoft.com/office/drawing/2014/main" id="{1C74B4B0-F3DD-1AED-8FE5-6A1FB0441EF1}"/>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a:extLst>
                  <a:ext uri="{FF2B5EF4-FFF2-40B4-BE49-F238E27FC236}">
                    <a16:creationId xmlns:a16="http://schemas.microsoft.com/office/drawing/2014/main" id="{2C29A483-3B1D-F56D-0224-AE81DB3E6DDE}"/>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a:extLst>
                  <a:ext uri="{FF2B5EF4-FFF2-40B4-BE49-F238E27FC236}">
                    <a16:creationId xmlns:a16="http://schemas.microsoft.com/office/drawing/2014/main" id="{9503FD18-BD0B-392D-5D3A-92EA61262587}"/>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a:extLst>
                  <a:ext uri="{FF2B5EF4-FFF2-40B4-BE49-F238E27FC236}">
                    <a16:creationId xmlns:a16="http://schemas.microsoft.com/office/drawing/2014/main" id="{F5BD6214-96D1-2B24-CFB5-64B4B46D3841}"/>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a:extLst>
                  <a:ext uri="{FF2B5EF4-FFF2-40B4-BE49-F238E27FC236}">
                    <a16:creationId xmlns:a16="http://schemas.microsoft.com/office/drawing/2014/main" id="{91E76563-F3A1-B50E-CE30-5DFFD23F0265}"/>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a:extLst>
                  <a:ext uri="{FF2B5EF4-FFF2-40B4-BE49-F238E27FC236}">
                    <a16:creationId xmlns:a16="http://schemas.microsoft.com/office/drawing/2014/main" id="{E0F453EA-8C95-145E-1E2D-AE0333553EC5}"/>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a:extLst>
                  <a:ext uri="{FF2B5EF4-FFF2-40B4-BE49-F238E27FC236}">
                    <a16:creationId xmlns:a16="http://schemas.microsoft.com/office/drawing/2014/main" id="{E586181F-5247-9EEB-8E3A-3A2C2173D96C}"/>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a:extLst>
                  <a:ext uri="{FF2B5EF4-FFF2-40B4-BE49-F238E27FC236}">
                    <a16:creationId xmlns:a16="http://schemas.microsoft.com/office/drawing/2014/main" id="{072D170A-18DA-A368-388A-AC3AC8BDA3D0}"/>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a:extLst>
                  <a:ext uri="{FF2B5EF4-FFF2-40B4-BE49-F238E27FC236}">
                    <a16:creationId xmlns:a16="http://schemas.microsoft.com/office/drawing/2014/main" id="{3B70FC6F-E44B-A241-E99B-E049427E79A1}"/>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a:extLst>
                  <a:ext uri="{FF2B5EF4-FFF2-40B4-BE49-F238E27FC236}">
                    <a16:creationId xmlns:a16="http://schemas.microsoft.com/office/drawing/2014/main" id="{A4D3DDA0-4E15-B36A-2224-4DC3034D6C6C}"/>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a:extLst>
                  <a:ext uri="{FF2B5EF4-FFF2-40B4-BE49-F238E27FC236}">
                    <a16:creationId xmlns:a16="http://schemas.microsoft.com/office/drawing/2014/main" id="{729380B0-50D7-D318-E04C-68BCA56ED461}"/>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a:extLst>
                  <a:ext uri="{FF2B5EF4-FFF2-40B4-BE49-F238E27FC236}">
                    <a16:creationId xmlns:a16="http://schemas.microsoft.com/office/drawing/2014/main" id="{CC687D3F-4E40-C9AC-38AB-42EED55B9957}"/>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a:extLst>
                  <a:ext uri="{FF2B5EF4-FFF2-40B4-BE49-F238E27FC236}">
                    <a16:creationId xmlns:a16="http://schemas.microsoft.com/office/drawing/2014/main" id="{75A6C1EE-A4F8-C2EA-5A66-488C3BDB693C}"/>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a:extLst>
                  <a:ext uri="{FF2B5EF4-FFF2-40B4-BE49-F238E27FC236}">
                    <a16:creationId xmlns:a16="http://schemas.microsoft.com/office/drawing/2014/main" id="{70BD97C0-A5FF-789B-66D2-E5ACA47483D7}"/>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a:extLst>
                  <a:ext uri="{FF2B5EF4-FFF2-40B4-BE49-F238E27FC236}">
                    <a16:creationId xmlns:a16="http://schemas.microsoft.com/office/drawing/2014/main" id="{543C5433-BE88-AA21-0E73-2A16E9E9CE51}"/>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a:extLst>
                  <a:ext uri="{FF2B5EF4-FFF2-40B4-BE49-F238E27FC236}">
                    <a16:creationId xmlns:a16="http://schemas.microsoft.com/office/drawing/2014/main" id="{E04677B1-2723-4C42-5169-06E564AF162E}"/>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a:extLst>
                  <a:ext uri="{FF2B5EF4-FFF2-40B4-BE49-F238E27FC236}">
                    <a16:creationId xmlns:a16="http://schemas.microsoft.com/office/drawing/2014/main" id="{048A6842-3167-51E1-121E-6FE3C25C8D4E}"/>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a:extLst>
                  <a:ext uri="{FF2B5EF4-FFF2-40B4-BE49-F238E27FC236}">
                    <a16:creationId xmlns:a16="http://schemas.microsoft.com/office/drawing/2014/main" id="{C6340D90-744E-8DE2-B6C6-152050820C7D}"/>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a:extLst>
                  <a:ext uri="{FF2B5EF4-FFF2-40B4-BE49-F238E27FC236}">
                    <a16:creationId xmlns:a16="http://schemas.microsoft.com/office/drawing/2014/main" id="{EE7472B5-0A04-792F-D6B1-228AA19925EB}"/>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a:extLst>
                  <a:ext uri="{FF2B5EF4-FFF2-40B4-BE49-F238E27FC236}">
                    <a16:creationId xmlns:a16="http://schemas.microsoft.com/office/drawing/2014/main" id="{B5327022-4A9A-F394-6BEC-36807AA68F81}"/>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a:extLst>
                  <a:ext uri="{FF2B5EF4-FFF2-40B4-BE49-F238E27FC236}">
                    <a16:creationId xmlns:a16="http://schemas.microsoft.com/office/drawing/2014/main" id="{9E397778-69A0-5EF9-D351-BB03992ECD47}"/>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a:extLst>
                  <a:ext uri="{FF2B5EF4-FFF2-40B4-BE49-F238E27FC236}">
                    <a16:creationId xmlns:a16="http://schemas.microsoft.com/office/drawing/2014/main" id="{C420336D-1F3C-D1DD-D743-41342E6EB7ED}"/>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a:extLst>
                  <a:ext uri="{FF2B5EF4-FFF2-40B4-BE49-F238E27FC236}">
                    <a16:creationId xmlns:a16="http://schemas.microsoft.com/office/drawing/2014/main" id="{6F80DC2E-E697-2527-E4D2-31E68F292F42}"/>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a:extLst>
                  <a:ext uri="{FF2B5EF4-FFF2-40B4-BE49-F238E27FC236}">
                    <a16:creationId xmlns:a16="http://schemas.microsoft.com/office/drawing/2014/main" id="{EE256E98-8AD8-3C92-3DBC-A03917863485}"/>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a:extLst>
                  <a:ext uri="{FF2B5EF4-FFF2-40B4-BE49-F238E27FC236}">
                    <a16:creationId xmlns:a16="http://schemas.microsoft.com/office/drawing/2014/main" id="{5F099349-0465-577A-7E30-922BD65FE14A}"/>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a:extLst>
                  <a:ext uri="{FF2B5EF4-FFF2-40B4-BE49-F238E27FC236}">
                    <a16:creationId xmlns:a16="http://schemas.microsoft.com/office/drawing/2014/main" id="{B70E15BE-9AC7-CC48-23C6-D4607D0336BA}"/>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a:extLst>
                  <a:ext uri="{FF2B5EF4-FFF2-40B4-BE49-F238E27FC236}">
                    <a16:creationId xmlns:a16="http://schemas.microsoft.com/office/drawing/2014/main" id="{6F8A64F5-817A-B383-1FFD-0864799E9ABC}"/>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a:extLst>
                  <a:ext uri="{FF2B5EF4-FFF2-40B4-BE49-F238E27FC236}">
                    <a16:creationId xmlns:a16="http://schemas.microsoft.com/office/drawing/2014/main" id="{A26F8A35-7C35-CE67-18F4-30B16F7A9CE9}"/>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a:extLst>
                  <a:ext uri="{FF2B5EF4-FFF2-40B4-BE49-F238E27FC236}">
                    <a16:creationId xmlns:a16="http://schemas.microsoft.com/office/drawing/2014/main" id="{97C55198-E51E-AEC0-1A55-183C8EFDB605}"/>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a:extLst>
                  <a:ext uri="{FF2B5EF4-FFF2-40B4-BE49-F238E27FC236}">
                    <a16:creationId xmlns:a16="http://schemas.microsoft.com/office/drawing/2014/main" id="{A556FA0C-10D3-4386-AA4F-3DAE7B26F648}"/>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a:extLst>
                  <a:ext uri="{FF2B5EF4-FFF2-40B4-BE49-F238E27FC236}">
                    <a16:creationId xmlns:a16="http://schemas.microsoft.com/office/drawing/2014/main" id="{11E2A63E-B3F7-0F4D-FE8A-15D605C3EA53}"/>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a:extLst>
                  <a:ext uri="{FF2B5EF4-FFF2-40B4-BE49-F238E27FC236}">
                    <a16:creationId xmlns:a16="http://schemas.microsoft.com/office/drawing/2014/main" id="{FC5576E4-3FF9-493D-A8A7-97B9C4041AF5}"/>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a:extLst>
                  <a:ext uri="{FF2B5EF4-FFF2-40B4-BE49-F238E27FC236}">
                    <a16:creationId xmlns:a16="http://schemas.microsoft.com/office/drawing/2014/main" id="{215646B8-3C2F-0C39-8210-B9C1E3DFEC4C}"/>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a:extLst>
                  <a:ext uri="{FF2B5EF4-FFF2-40B4-BE49-F238E27FC236}">
                    <a16:creationId xmlns:a16="http://schemas.microsoft.com/office/drawing/2014/main" id="{A93E0AD3-B520-0ED9-7320-36EDDA8B5352}"/>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a:extLst>
                  <a:ext uri="{FF2B5EF4-FFF2-40B4-BE49-F238E27FC236}">
                    <a16:creationId xmlns:a16="http://schemas.microsoft.com/office/drawing/2014/main" id="{34086A87-54F2-9467-8AEF-5598B5FED166}"/>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a:extLst>
                  <a:ext uri="{FF2B5EF4-FFF2-40B4-BE49-F238E27FC236}">
                    <a16:creationId xmlns:a16="http://schemas.microsoft.com/office/drawing/2014/main" id="{42CEC38A-CA82-0E7A-EE49-AA1D828B3FBC}"/>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a:extLst>
                  <a:ext uri="{FF2B5EF4-FFF2-40B4-BE49-F238E27FC236}">
                    <a16:creationId xmlns:a16="http://schemas.microsoft.com/office/drawing/2014/main" id="{DC33E203-D335-CEBB-6685-1A4DBC9629C3}"/>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a:extLst>
                  <a:ext uri="{FF2B5EF4-FFF2-40B4-BE49-F238E27FC236}">
                    <a16:creationId xmlns:a16="http://schemas.microsoft.com/office/drawing/2014/main" id="{0E72448F-9B08-6913-3EBB-92BD11DF2F58}"/>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a:extLst>
                  <a:ext uri="{FF2B5EF4-FFF2-40B4-BE49-F238E27FC236}">
                    <a16:creationId xmlns:a16="http://schemas.microsoft.com/office/drawing/2014/main" id="{176E98FB-8EA5-75E1-C5AF-CF95585A84BF}"/>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a:extLst>
                  <a:ext uri="{FF2B5EF4-FFF2-40B4-BE49-F238E27FC236}">
                    <a16:creationId xmlns:a16="http://schemas.microsoft.com/office/drawing/2014/main" id="{FB5154E0-C3A9-D4B2-D0E6-DBB92CE30AD9}"/>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a:extLst>
                  <a:ext uri="{FF2B5EF4-FFF2-40B4-BE49-F238E27FC236}">
                    <a16:creationId xmlns:a16="http://schemas.microsoft.com/office/drawing/2014/main" id="{78260ACE-808F-1D6F-B884-B8A2E3C11DBF}"/>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a:extLst>
                  <a:ext uri="{FF2B5EF4-FFF2-40B4-BE49-F238E27FC236}">
                    <a16:creationId xmlns:a16="http://schemas.microsoft.com/office/drawing/2014/main" id="{95805625-74DE-A244-154E-20600812507B}"/>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a:extLst>
                  <a:ext uri="{FF2B5EF4-FFF2-40B4-BE49-F238E27FC236}">
                    <a16:creationId xmlns:a16="http://schemas.microsoft.com/office/drawing/2014/main" id="{E0E24486-74F9-9349-2E83-AD1E24A2C726}"/>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a:extLst>
                  <a:ext uri="{FF2B5EF4-FFF2-40B4-BE49-F238E27FC236}">
                    <a16:creationId xmlns:a16="http://schemas.microsoft.com/office/drawing/2014/main" id="{7A02C966-298D-99E5-64F9-E2EF681F9158}"/>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a:extLst>
                  <a:ext uri="{FF2B5EF4-FFF2-40B4-BE49-F238E27FC236}">
                    <a16:creationId xmlns:a16="http://schemas.microsoft.com/office/drawing/2014/main" id="{6DD11705-6D86-AE54-8301-D7C0ABC0951F}"/>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a:extLst>
                  <a:ext uri="{FF2B5EF4-FFF2-40B4-BE49-F238E27FC236}">
                    <a16:creationId xmlns:a16="http://schemas.microsoft.com/office/drawing/2014/main" id="{436E2154-A780-9356-5A70-6557A63C92AF}"/>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a:extLst>
                  <a:ext uri="{FF2B5EF4-FFF2-40B4-BE49-F238E27FC236}">
                    <a16:creationId xmlns:a16="http://schemas.microsoft.com/office/drawing/2014/main" id="{A637DF8F-32EC-DB1C-8CAC-DCECD5EF7438}"/>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a:extLst>
                  <a:ext uri="{FF2B5EF4-FFF2-40B4-BE49-F238E27FC236}">
                    <a16:creationId xmlns:a16="http://schemas.microsoft.com/office/drawing/2014/main" id="{32732461-B7EB-CC7E-69D5-6E656FA66EEB}"/>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a:extLst>
                  <a:ext uri="{FF2B5EF4-FFF2-40B4-BE49-F238E27FC236}">
                    <a16:creationId xmlns:a16="http://schemas.microsoft.com/office/drawing/2014/main" id="{6FB050F0-0DF6-9845-C51E-F9BD9711BEBA}"/>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a:extLst>
                  <a:ext uri="{FF2B5EF4-FFF2-40B4-BE49-F238E27FC236}">
                    <a16:creationId xmlns:a16="http://schemas.microsoft.com/office/drawing/2014/main" id="{881BD6B7-EA8F-B50D-CC97-FA2FD547A21A}"/>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a:extLst>
                  <a:ext uri="{FF2B5EF4-FFF2-40B4-BE49-F238E27FC236}">
                    <a16:creationId xmlns:a16="http://schemas.microsoft.com/office/drawing/2014/main" id="{48705859-D327-0559-1D1C-F30CAE491C7B}"/>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a:extLst>
                <a:ext uri="{FF2B5EF4-FFF2-40B4-BE49-F238E27FC236}">
                  <a16:creationId xmlns:a16="http://schemas.microsoft.com/office/drawing/2014/main" id="{8CAA5E27-218B-65BB-52EA-D84100A84313}"/>
                </a:ext>
              </a:extLst>
            </p:cNvPr>
            <p:cNvGrpSpPr/>
            <p:nvPr/>
          </p:nvGrpSpPr>
          <p:grpSpPr>
            <a:xfrm>
              <a:off x="6350950" y="729700"/>
              <a:ext cx="576232" cy="320112"/>
              <a:chOff x="315275" y="3124950"/>
              <a:chExt cx="658175" cy="365675"/>
            </a:xfrm>
          </p:grpSpPr>
          <p:sp>
            <p:nvSpPr>
              <p:cNvPr id="434" name="Google Shape;434;p25">
                <a:extLst>
                  <a:ext uri="{FF2B5EF4-FFF2-40B4-BE49-F238E27FC236}">
                    <a16:creationId xmlns:a16="http://schemas.microsoft.com/office/drawing/2014/main" id="{DB30148B-223B-EA09-86E1-3798023C6479}"/>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a:extLst>
                  <a:ext uri="{FF2B5EF4-FFF2-40B4-BE49-F238E27FC236}">
                    <a16:creationId xmlns:a16="http://schemas.microsoft.com/office/drawing/2014/main" id="{65AAB0FA-45A6-C08D-113D-408F42A27985}"/>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a:extLst>
                  <a:ext uri="{FF2B5EF4-FFF2-40B4-BE49-F238E27FC236}">
                    <a16:creationId xmlns:a16="http://schemas.microsoft.com/office/drawing/2014/main" id="{BBC3F612-012F-7D5B-0645-897F004DAC99}"/>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a:extLst>
                  <a:ext uri="{FF2B5EF4-FFF2-40B4-BE49-F238E27FC236}">
                    <a16:creationId xmlns:a16="http://schemas.microsoft.com/office/drawing/2014/main" id="{1D747F6C-3C1F-BE82-77A3-11FB5B64BFF3}"/>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a:extLst>
                  <a:ext uri="{FF2B5EF4-FFF2-40B4-BE49-F238E27FC236}">
                    <a16:creationId xmlns:a16="http://schemas.microsoft.com/office/drawing/2014/main" id="{0348A60B-DD3C-55BE-F4D4-C6F2E8FE3CF9}"/>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a:extLst>
                  <a:ext uri="{FF2B5EF4-FFF2-40B4-BE49-F238E27FC236}">
                    <a16:creationId xmlns:a16="http://schemas.microsoft.com/office/drawing/2014/main" id="{B4A0CB63-FD46-0351-7661-B9F2CA4F5085}"/>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a:extLst>
              <a:ext uri="{FF2B5EF4-FFF2-40B4-BE49-F238E27FC236}">
                <a16:creationId xmlns:a16="http://schemas.microsoft.com/office/drawing/2014/main" id="{F8778188-5A6B-3CC7-3061-288FD875C204}"/>
              </a:ext>
            </a:extLst>
          </p:cNvPr>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pic>
        <p:nvPicPr>
          <p:cNvPr id="4" name="Picture 3" descr="A screenshot of a computer program&#10;&#10;Description automatically generated">
            <a:extLst>
              <a:ext uri="{FF2B5EF4-FFF2-40B4-BE49-F238E27FC236}">
                <a16:creationId xmlns:a16="http://schemas.microsoft.com/office/drawing/2014/main" id="{DC56438C-F863-EEEA-8538-A2934A18A42A}"/>
              </a:ext>
            </a:extLst>
          </p:cNvPr>
          <p:cNvPicPr>
            <a:picLocks noChangeAspect="1"/>
          </p:cNvPicPr>
          <p:nvPr/>
        </p:nvPicPr>
        <p:blipFill>
          <a:blip r:embed="rId3"/>
          <a:stretch>
            <a:fillRect/>
          </a:stretch>
        </p:blipFill>
        <p:spPr>
          <a:xfrm>
            <a:off x="295896" y="890372"/>
            <a:ext cx="4814553" cy="3718128"/>
          </a:xfrm>
          <a:prstGeom prst="rect">
            <a:avLst/>
          </a:prstGeom>
        </p:spPr>
      </p:pic>
    </p:spTree>
    <p:extLst>
      <p:ext uri="{BB962C8B-B14F-4D97-AF65-F5344CB8AC3E}">
        <p14:creationId xmlns:p14="http://schemas.microsoft.com/office/powerpoint/2010/main" val="8063295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504847D1-2081-D897-C712-F971597A5CB8}"/>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499187C1-E08B-A9C0-D3DB-047D1018376F}"/>
              </a:ext>
            </a:extLst>
          </p:cNvPr>
          <p:cNvSpPr txBox="1">
            <a:spLocks noGrp="1"/>
          </p:cNvSpPr>
          <p:nvPr>
            <p:ph type="title"/>
          </p:nvPr>
        </p:nvSpPr>
        <p:spPr>
          <a:xfrm>
            <a:off x="405000" y="303263"/>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Code Output</a:t>
            </a:r>
            <a:endParaRPr dirty="0"/>
          </a:p>
        </p:txBody>
      </p:sp>
      <p:sp>
        <p:nvSpPr>
          <p:cNvPr id="282" name="Google Shape;282;p25">
            <a:extLst>
              <a:ext uri="{FF2B5EF4-FFF2-40B4-BE49-F238E27FC236}">
                <a16:creationId xmlns:a16="http://schemas.microsoft.com/office/drawing/2014/main" id="{5A8A1980-F0E7-0DD9-FB09-DB4FB7EB0042}"/>
              </a:ext>
            </a:extLst>
          </p:cNvPr>
          <p:cNvSpPr txBox="1">
            <a:spLocks noGrp="1"/>
          </p:cNvSpPr>
          <p:nvPr>
            <p:ph type="body" idx="1"/>
          </p:nvPr>
        </p:nvSpPr>
        <p:spPr>
          <a:xfrm>
            <a:off x="295897" y="1554253"/>
            <a:ext cx="4628875" cy="235157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300" dirty="0"/>
          </a:p>
        </p:txBody>
      </p:sp>
      <p:grpSp>
        <p:nvGrpSpPr>
          <p:cNvPr id="283" name="Google Shape;283;p25">
            <a:extLst>
              <a:ext uri="{FF2B5EF4-FFF2-40B4-BE49-F238E27FC236}">
                <a16:creationId xmlns:a16="http://schemas.microsoft.com/office/drawing/2014/main" id="{03F57BA1-3034-5BDE-393A-F58E7A23B804}"/>
              </a:ext>
            </a:extLst>
          </p:cNvPr>
          <p:cNvGrpSpPr/>
          <p:nvPr/>
        </p:nvGrpSpPr>
        <p:grpSpPr>
          <a:xfrm>
            <a:off x="5866790" y="729700"/>
            <a:ext cx="2638408" cy="3878927"/>
            <a:chOff x="5201312" y="729700"/>
            <a:chExt cx="3303886" cy="3878927"/>
          </a:xfrm>
        </p:grpSpPr>
        <p:grpSp>
          <p:nvGrpSpPr>
            <p:cNvPr id="284" name="Google Shape;284;p25">
              <a:extLst>
                <a:ext uri="{FF2B5EF4-FFF2-40B4-BE49-F238E27FC236}">
                  <a16:creationId xmlns:a16="http://schemas.microsoft.com/office/drawing/2014/main" id="{4A11929B-BDE6-6FBC-E45A-3E0A5C72CC6B}"/>
                </a:ext>
              </a:extLst>
            </p:cNvPr>
            <p:cNvGrpSpPr/>
            <p:nvPr/>
          </p:nvGrpSpPr>
          <p:grpSpPr>
            <a:xfrm flipH="1">
              <a:off x="5201312" y="932488"/>
              <a:ext cx="1331387" cy="724666"/>
              <a:chOff x="238125" y="2409350"/>
              <a:chExt cx="760575" cy="414000"/>
            </a:xfrm>
          </p:grpSpPr>
          <p:sp>
            <p:nvSpPr>
              <p:cNvPr id="285" name="Google Shape;285;p25">
                <a:extLst>
                  <a:ext uri="{FF2B5EF4-FFF2-40B4-BE49-F238E27FC236}">
                    <a16:creationId xmlns:a16="http://schemas.microsoft.com/office/drawing/2014/main" id="{CCE52EEB-596F-7994-EB3F-38798669B850}"/>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a:extLst>
                  <a:ext uri="{FF2B5EF4-FFF2-40B4-BE49-F238E27FC236}">
                    <a16:creationId xmlns:a16="http://schemas.microsoft.com/office/drawing/2014/main" id="{CA6237BB-E9B5-B248-0F4C-0E5E7B1ACE43}"/>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a:extLst>
                  <a:ext uri="{FF2B5EF4-FFF2-40B4-BE49-F238E27FC236}">
                    <a16:creationId xmlns:a16="http://schemas.microsoft.com/office/drawing/2014/main" id="{4912E94F-14DB-DD99-D2B6-56B97F2CE69E}"/>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a:extLst>
                  <a:ext uri="{FF2B5EF4-FFF2-40B4-BE49-F238E27FC236}">
                    <a16:creationId xmlns:a16="http://schemas.microsoft.com/office/drawing/2014/main" id="{57C7C7E5-BF62-199E-C4AD-142B061685C6}"/>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a:extLst>
                  <a:ext uri="{FF2B5EF4-FFF2-40B4-BE49-F238E27FC236}">
                    <a16:creationId xmlns:a16="http://schemas.microsoft.com/office/drawing/2014/main" id="{081440B9-979D-94AB-FE57-F9585969C151}"/>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a:extLst>
                  <a:ext uri="{FF2B5EF4-FFF2-40B4-BE49-F238E27FC236}">
                    <a16:creationId xmlns:a16="http://schemas.microsoft.com/office/drawing/2014/main" id="{60099B5B-6797-EC2D-C4E0-598C7E162717}"/>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a:extLst>
                  <a:ext uri="{FF2B5EF4-FFF2-40B4-BE49-F238E27FC236}">
                    <a16:creationId xmlns:a16="http://schemas.microsoft.com/office/drawing/2014/main" id="{487B897B-A79A-C27D-807F-9E893B12297F}"/>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a:extLst>
                  <a:ext uri="{FF2B5EF4-FFF2-40B4-BE49-F238E27FC236}">
                    <a16:creationId xmlns:a16="http://schemas.microsoft.com/office/drawing/2014/main" id="{DDA414A5-60A7-77B4-F69B-323EFCED580D}"/>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a:extLst>
                  <a:ext uri="{FF2B5EF4-FFF2-40B4-BE49-F238E27FC236}">
                    <a16:creationId xmlns:a16="http://schemas.microsoft.com/office/drawing/2014/main" id="{E95B76F2-0DE1-B359-AAB4-0D00E5893E3F}"/>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a:extLst>
                  <a:ext uri="{FF2B5EF4-FFF2-40B4-BE49-F238E27FC236}">
                    <a16:creationId xmlns:a16="http://schemas.microsoft.com/office/drawing/2014/main" id="{D6F8BD92-8B52-0A48-8600-CEFB610BDBB6}"/>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a:extLst>
                  <a:ext uri="{FF2B5EF4-FFF2-40B4-BE49-F238E27FC236}">
                    <a16:creationId xmlns:a16="http://schemas.microsoft.com/office/drawing/2014/main" id="{80A9317E-1CD6-D2FC-0AC0-3DB75EBC2C60}"/>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a:extLst>
                  <a:ext uri="{FF2B5EF4-FFF2-40B4-BE49-F238E27FC236}">
                    <a16:creationId xmlns:a16="http://schemas.microsoft.com/office/drawing/2014/main" id="{EBD2B731-81E4-BA80-524F-567A13C3C01A}"/>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a:extLst>
                <a:ext uri="{FF2B5EF4-FFF2-40B4-BE49-F238E27FC236}">
                  <a16:creationId xmlns:a16="http://schemas.microsoft.com/office/drawing/2014/main" id="{242318BA-68A5-C229-5178-81AD190044AA}"/>
                </a:ext>
              </a:extLst>
            </p:cNvPr>
            <p:cNvGrpSpPr/>
            <p:nvPr/>
          </p:nvGrpSpPr>
          <p:grpSpPr>
            <a:xfrm>
              <a:off x="5434633" y="1349646"/>
              <a:ext cx="3070564" cy="3258981"/>
              <a:chOff x="1304275" y="2258525"/>
              <a:chExt cx="1138300" cy="1208194"/>
            </a:xfrm>
          </p:grpSpPr>
          <p:sp>
            <p:nvSpPr>
              <p:cNvPr id="298" name="Google Shape;298;p25">
                <a:extLst>
                  <a:ext uri="{FF2B5EF4-FFF2-40B4-BE49-F238E27FC236}">
                    <a16:creationId xmlns:a16="http://schemas.microsoft.com/office/drawing/2014/main" id="{19E54D5E-D70B-86AB-C1AC-3660B5E20B89}"/>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a:extLst>
                  <a:ext uri="{FF2B5EF4-FFF2-40B4-BE49-F238E27FC236}">
                    <a16:creationId xmlns:a16="http://schemas.microsoft.com/office/drawing/2014/main" id="{5B806ADC-07D3-CFF3-84EF-00A10F328A39}"/>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a:extLst>
                  <a:ext uri="{FF2B5EF4-FFF2-40B4-BE49-F238E27FC236}">
                    <a16:creationId xmlns:a16="http://schemas.microsoft.com/office/drawing/2014/main" id="{31698155-35B6-4CF2-B387-E83055BFA3F0}"/>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a:extLst>
                  <a:ext uri="{FF2B5EF4-FFF2-40B4-BE49-F238E27FC236}">
                    <a16:creationId xmlns:a16="http://schemas.microsoft.com/office/drawing/2014/main" id="{B532C881-2B4E-7F8F-5E6C-92FADD1AF711}"/>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a:extLst>
                  <a:ext uri="{FF2B5EF4-FFF2-40B4-BE49-F238E27FC236}">
                    <a16:creationId xmlns:a16="http://schemas.microsoft.com/office/drawing/2014/main" id="{F4EAA086-C437-F065-C64C-17B1A2D87DF9}"/>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a:extLst>
                  <a:ext uri="{FF2B5EF4-FFF2-40B4-BE49-F238E27FC236}">
                    <a16:creationId xmlns:a16="http://schemas.microsoft.com/office/drawing/2014/main" id="{8D438165-8E6A-6926-4DEF-A3CAE86AB2B7}"/>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a:extLst>
                  <a:ext uri="{FF2B5EF4-FFF2-40B4-BE49-F238E27FC236}">
                    <a16:creationId xmlns:a16="http://schemas.microsoft.com/office/drawing/2014/main" id="{31A099B7-E4EF-3B35-17A4-524B811EE411}"/>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a:extLst>
                  <a:ext uri="{FF2B5EF4-FFF2-40B4-BE49-F238E27FC236}">
                    <a16:creationId xmlns:a16="http://schemas.microsoft.com/office/drawing/2014/main" id="{70EE88DE-7ED2-783C-5A9E-07B4F8765305}"/>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a:extLst>
                  <a:ext uri="{FF2B5EF4-FFF2-40B4-BE49-F238E27FC236}">
                    <a16:creationId xmlns:a16="http://schemas.microsoft.com/office/drawing/2014/main" id="{93C110C8-2C7B-C5BE-6724-F43C269B1EDC}"/>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a:extLst>
                  <a:ext uri="{FF2B5EF4-FFF2-40B4-BE49-F238E27FC236}">
                    <a16:creationId xmlns:a16="http://schemas.microsoft.com/office/drawing/2014/main" id="{1BA6E57C-014B-85A0-9FC3-BBCDA5E44276}"/>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a:extLst>
                  <a:ext uri="{FF2B5EF4-FFF2-40B4-BE49-F238E27FC236}">
                    <a16:creationId xmlns:a16="http://schemas.microsoft.com/office/drawing/2014/main" id="{7A9EB601-7712-C6C8-DBCD-41246CCF48F0}"/>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a:extLst>
                  <a:ext uri="{FF2B5EF4-FFF2-40B4-BE49-F238E27FC236}">
                    <a16:creationId xmlns:a16="http://schemas.microsoft.com/office/drawing/2014/main" id="{5977E6C3-E50A-BF3F-0027-2FEA83C67F79}"/>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a:extLst>
                  <a:ext uri="{FF2B5EF4-FFF2-40B4-BE49-F238E27FC236}">
                    <a16:creationId xmlns:a16="http://schemas.microsoft.com/office/drawing/2014/main" id="{3D291256-CA6C-A04C-D58D-B556D6D11E36}"/>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a:extLst>
                  <a:ext uri="{FF2B5EF4-FFF2-40B4-BE49-F238E27FC236}">
                    <a16:creationId xmlns:a16="http://schemas.microsoft.com/office/drawing/2014/main" id="{B93F449B-2A21-327A-11B2-B07C4B07308A}"/>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a:extLst>
                  <a:ext uri="{FF2B5EF4-FFF2-40B4-BE49-F238E27FC236}">
                    <a16:creationId xmlns:a16="http://schemas.microsoft.com/office/drawing/2014/main" id="{C789B51E-7E9C-33C7-C71C-4B086ADE243D}"/>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a:extLst>
                  <a:ext uri="{FF2B5EF4-FFF2-40B4-BE49-F238E27FC236}">
                    <a16:creationId xmlns:a16="http://schemas.microsoft.com/office/drawing/2014/main" id="{ABB705B3-1F4E-1690-1A93-2BFEA2B98C35}"/>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a:extLst>
                  <a:ext uri="{FF2B5EF4-FFF2-40B4-BE49-F238E27FC236}">
                    <a16:creationId xmlns:a16="http://schemas.microsoft.com/office/drawing/2014/main" id="{B931D1FC-981D-D45D-B27D-739CA1BF3251}"/>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a:extLst>
                  <a:ext uri="{FF2B5EF4-FFF2-40B4-BE49-F238E27FC236}">
                    <a16:creationId xmlns:a16="http://schemas.microsoft.com/office/drawing/2014/main" id="{7BBBDACA-57A7-DA8B-E6C3-79FA8CCEACC9}"/>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a:extLst>
                  <a:ext uri="{FF2B5EF4-FFF2-40B4-BE49-F238E27FC236}">
                    <a16:creationId xmlns:a16="http://schemas.microsoft.com/office/drawing/2014/main" id="{42671CD8-F93A-90F8-3FAA-23989E535FC0}"/>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a:extLst>
                  <a:ext uri="{FF2B5EF4-FFF2-40B4-BE49-F238E27FC236}">
                    <a16:creationId xmlns:a16="http://schemas.microsoft.com/office/drawing/2014/main" id="{1151135F-7D6A-BE6C-C46C-C0F5AC668149}"/>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a:extLst>
                  <a:ext uri="{FF2B5EF4-FFF2-40B4-BE49-F238E27FC236}">
                    <a16:creationId xmlns:a16="http://schemas.microsoft.com/office/drawing/2014/main" id="{DA5A7192-E00A-41AB-60C5-C45B6FC819F2}"/>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a:extLst>
                  <a:ext uri="{FF2B5EF4-FFF2-40B4-BE49-F238E27FC236}">
                    <a16:creationId xmlns:a16="http://schemas.microsoft.com/office/drawing/2014/main" id="{516F8829-D090-2D3A-E65A-D7CC7FB797C9}"/>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a:extLst>
                  <a:ext uri="{FF2B5EF4-FFF2-40B4-BE49-F238E27FC236}">
                    <a16:creationId xmlns:a16="http://schemas.microsoft.com/office/drawing/2014/main" id="{642AF631-3AE5-9F87-668C-0A750BFC763C}"/>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a:extLst>
                  <a:ext uri="{FF2B5EF4-FFF2-40B4-BE49-F238E27FC236}">
                    <a16:creationId xmlns:a16="http://schemas.microsoft.com/office/drawing/2014/main" id="{BFC93CF3-B84E-1F9B-18A4-627A36175B3F}"/>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a:extLst>
                  <a:ext uri="{FF2B5EF4-FFF2-40B4-BE49-F238E27FC236}">
                    <a16:creationId xmlns:a16="http://schemas.microsoft.com/office/drawing/2014/main" id="{F0C0B5B3-1C9A-0B63-0C5A-20F3A5B1831A}"/>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a:extLst>
                  <a:ext uri="{FF2B5EF4-FFF2-40B4-BE49-F238E27FC236}">
                    <a16:creationId xmlns:a16="http://schemas.microsoft.com/office/drawing/2014/main" id="{27BCEB5C-089B-5CF0-DC13-6BF7753EACC9}"/>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a:extLst>
                  <a:ext uri="{FF2B5EF4-FFF2-40B4-BE49-F238E27FC236}">
                    <a16:creationId xmlns:a16="http://schemas.microsoft.com/office/drawing/2014/main" id="{2110EC32-1135-EE96-555C-6BF07C7814DD}"/>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a:extLst>
                  <a:ext uri="{FF2B5EF4-FFF2-40B4-BE49-F238E27FC236}">
                    <a16:creationId xmlns:a16="http://schemas.microsoft.com/office/drawing/2014/main" id="{33333065-F164-3A36-8405-F11BEEEB35E5}"/>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a:extLst>
                  <a:ext uri="{FF2B5EF4-FFF2-40B4-BE49-F238E27FC236}">
                    <a16:creationId xmlns:a16="http://schemas.microsoft.com/office/drawing/2014/main" id="{61B0D4F1-A7E2-FA56-334C-3B2E600BC8FB}"/>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a:extLst>
                  <a:ext uri="{FF2B5EF4-FFF2-40B4-BE49-F238E27FC236}">
                    <a16:creationId xmlns:a16="http://schemas.microsoft.com/office/drawing/2014/main" id="{76D872B3-1EBF-D51A-4724-CBFA6AE9DFEA}"/>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a:extLst>
                  <a:ext uri="{FF2B5EF4-FFF2-40B4-BE49-F238E27FC236}">
                    <a16:creationId xmlns:a16="http://schemas.microsoft.com/office/drawing/2014/main" id="{D403B88C-AFA4-CFC4-79EB-089DB9C0F861}"/>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a:extLst>
                  <a:ext uri="{FF2B5EF4-FFF2-40B4-BE49-F238E27FC236}">
                    <a16:creationId xmlns:a16="http://schemas.microsoft.com/office/drawing/2014/main" id="{C273204A-618A-03ED-C6A3-DCA853D4ABC6}"/>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a:extLst>
                  <a:ext uri="{FF2B5EF4-FFF2-40B4-BE49-F238E27FC236}">
                    <a16:creationId xmlns:a16="http://schemas.microsoft.com/office/drawing/2014/main" id="{8EECDF03-268D-FB2E-962C-0BB81E828093}"/>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a:extLst>
                  <a:ext uri="{FF2B5EF4-FFF2-40B4-BE49-F238E27FC236}">
                    <a16:creationId xmlns:a16="http://schemas.microsoft.com/office/drawing/2014/main" id="{2CAB7D31-55A8-7C8E-3117-52F3E8DC46CE}"/>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a:extLst>
                  <a:ext uri="{FF2B5EF4-FFF2-40B4-BE49-F238E27FC236}">
                    <a16:creationId xmlns:a16="http://schemas.microsoft.com/office/drawing/2014/main" id="{2231C865-D4E6-1888-6BB4-5B7BE28C33D3}"/>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a:extLst>
                  <a:ext uri="{FF2B5EF4-FFF2-40B4-BE49-F238E27FC236}">
                    <a16:creationId xmlns:a16="http://schemas.microsoft.com/office/drawing/2014/main" id="{F36ECE12-5733-992D-5EC0-AAF1F3FD43F8}"/>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a:extLst>
                  <a:ext uri="{FF2B5EF4-FFF2-40B4-BE49-F238E27FC236}">
                    <a16:creationId xmlns:a16="http://schemas.microsoft.com/office/drawing/2014/main" id="{93AB78D8-F677-136F-F2F9-FCB2238715C0}"/>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a:extLst>
                  <a:ext uri="{FF2B5EF4-FFF2-40B4-BE49-F238E27FC236}">
                    <a16:creationId xmlns:a16="http://schemas.microsoft.com/office/drawing/2014/main" id="{C76AC0E9-9BFF-09A8-9FF2-C6C9FED80A3D}"/>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a:extLst>
                  <a:ext uri="{FF2B5EF4-FFF2-40B4-BE49-F238E27FC236}">
                    <a16:creationId xmlns:a16="http://schemas.microsoft.com/office/drawing/2014/main" id="{4E6A2834-AD8F-6BCD-CB4E-2C348B49A13F}"/>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a:extLst>
                  <a:ext uri="{FF2B5EF4-FFF2-40B4-BE49-F238E27FC236}">
                    <a16:creationId xmlns:a16="http://schemas.microsoft.com/office/drawing/2014/main" id="{1ABD88C0-18A7-A559-5884-244A24157C41}"/>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a:extLst>
                  <a:ext uri="{FF2B5EF4-FFF2-40B4-BE49-F238E27FC236}">
                    <a16:creationId xmlns:a16="http://schemas.microsoft.com/office/drawing/2014/main" id="{7846DEDA-7207-E2C0-BCBB-7B0E0CCD935A}"/>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a:extLst>
                  <a:ext uri="{FF2B5EF4-FFF2-40B4-BE49-F238E27FC236}">
                    <a16:creationId xmlns:a16="http://schemas.microsoft.com/office/drawing/2014/main" id="{14484018-2F2B-0166-26DF-B480BB8F067A}"/>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a:extLst>
                  <a:ext uri="{FF2B5EF4-FFF2-40B4-BE49-F238E27FC236}">
                    <a16:creationId xmlns:a16="http://schemas.microsoft.com/office/drawing/2014/main" id="{C40FDF3B-4EC6-2888-DB51-B4137A3AF2A6}"/>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a:extLst>
                  <a:ext uri="{FF2B5EF4-FFF2-40B4-BE49-F238E27FC236}">
                    <a16:creationId xmlns:a16="http://schemas.microsoft.com/office/drawing/2014/main" id="{84A4FF2C-3A9A-CF36-C885-69A1703499BF}"/>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a:extLst>
                  <a:ext uri="{FF2B5EF4-FFF2-40B4-BE49-F238E27FC236}">
                    <a16:creationId xmlns:a16="http://schemas.microsoft.com/office/drawing/2014/main" id="{D19F2160-49E4-239C-34E3-52A07E4BBFFF}"/>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a:extLst>
                  <a:ext uri="{FF2B5EF4-FFF2-40B4-BE49-F238E27FC236}">
                    <a16:creationId xmlns:a16="http://schemas.microsoft.com/office/drawing/2014/main" id="{20B1B7FB-B518-E066-632C-9FFCF95FD8CD}"/>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a:extLst>
                  <a:ext uri="{FF2B5EF4-FFF2-40B4-BE49-F238E27FC236}">
                    <a16:creationId xmlns:a16="http://schemas.microsoft.com/office/drawing/2014/main" id="{5FDE00A0-A2CB-987A-A04C-98215AAE9CBC}"/>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a:extLst>
                  <a:ext uri="{FF2B5EF4-FFF2-40B4-BE49-F238E27FC236}">
                    <a16:creationId xmlns:a16="http://schemas.microsoft.com/office/drawing/2014/main" id="{C3E77095-C8B1-6E0F-5B47-E9D0BAEE0667}"/>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a:extLst>
                  <a:ext uri="{FF2B5EF4-FFF2-40B4-BE49-F238E27FC236}">
                    <a16:creationId xmlns:a16="http://schemas.microsoft.com/office/drawing/2014/main" id="{027CF111-63B3-7BFC-7E6A-826E268ADC5D}"/>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a:extLst>
                  <a:ext uri="{FF2B5EF4-FFF2-40B4-BE49-F238E27FC236}">
                    <a16:creationId xmlns:a16="http://schemas.microsoft.com/office/drawing/2014/main" id="{68151DD1-74C7-7CAD-4AA7-070CC3B82814}"/>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a:extLst>
                  <a:ext uri="{FF2B5EF4-FFF2-40B4-BE49-F238E27FC236}">
                    <a16:creationId xmlns:a16="http://schemas.microsoft.com/office/drawing/2014/main" id="{E7E8F1DB-6C1C-4149-8970-40FD19D6F9C1}"/>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a:extLst>
                  <a:ext uri="{FF2B5EF4-FFF2-40B4-BE49-F238E27FC236}">
                    <a16:creationId xmlns:a16="http://schemas.microsoft.com/office/drawing/2014/main" id="{7A33E405-FD12-1FC6-47F5-B8211771CF7F}"/>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a:extLst>
                  <a:ext uri="{FF2B5EF4-FFF2-40B4-BE49-F238E27FC236}">
                    <a16:creationId xmlns:a16="http://schemas.microsoft.com/office/drawing/2014/main" id="{5951A519-AA42-53AF-0300-C244BDF12673}"/>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a:extLst>
                  <a:ext uri="{FF2B5EF4-FFF2-40B4-BE49-F238E27FC236}">
                    <a16:creationId xmlns:a16="http://schemas.microsoft.com/office/drawing/2014/main" id="{FE8B49A9-C896-A65A-14B0-F9062D27508E}"/>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a:extLst>
                  <a:ext uri="{FF2B5EF4-FFF2-40B4-BE49-F238E27FC236}">
                    <a16:creationId xmlns:a16="http://schemas.microsoft.com/office/drawing/2014/main" id="{4F34046A-7DF2-1EFD-D6C7-453BFD502793}"/>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a:extLst>
                  <a:ext uri="{FF2B5EF4-FFF2-40B4-BE49-F238E27FC236}">
                    <a16:creationId xmlns:a16="http://schemas.microsoft.com/office/drawing/2014/main" id="{484F6C4F-8FF8-007C-7A17-F34D755F00FF}"/>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a:extLst>
                  <a:ext uri="{FF2B5EF4-FFF2-40B4-BE49-F238E27FC236}">
                    <a16:creationId xmlns:a16="http://schemas.microsoft.com/office/drawing/2014/main" id="{C51AFFD2-6081-5E98-543E-7A75AA9B8DE9}"/>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a:extLst>
                  <a:ext uri="{FF2B5EF4-FFF2-40B4-BE49-F238E27FC236}">
                    <a16:creationId xmlns:a16="http://schemas.microsoft.com/office/drawing/2014/main" id="{6B574850-77D6-2A5B-1D19-AC339F42EC0E}"/>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a:extLst>
                  <a:ext uri="{FF2B5EF4-FFF2-40B4-BE49-F238E27FC236}">
                    <a16:creationId xmlns:a16="http://schemas.microsoft.com/office/drawing/2014/main" id="{18AD49A2-569B-B879-E5CB-9C7B1B70F2B5}"/>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a:extLst>
                  <a:ext uri="{FF2B5EF4-FFF2-40B4-BE49-F238E27FC236}">
                    <a16:creationId xmlns:a16="http://schemas.microsoft.com/office/drawing/2014/main" id="{1645B32A-C442-C5E0-590A-E7C04BB353C3}"/>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a:extLst>
                  <a:ext uri="{FF2B5EF4-FFF2-40B4-BE49-F238E27FC236}">
                    <a16:creationId xmlns:a16="http://schemas.microsoft.com/office/drawing/2014/main" id="{6496C964-837B-1DB1-6172-E9075364D5A0}"/>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a:extLst>
                  <a:ext uri="{FF2B5EF4-FFF2-40B4-BE49-F238E27FC236}">
                    <a16:creationId xmlns:a16="http://schemas.microsoft.com/office/drawing/2014/main" id="{CBD6CB7A-D44D-0964-511E-8F6C1100C7E6}"/>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a:extLst>
                  <a:ext uri="{FF2B5EF4-FFF2-40B4-BE49-F238E27FC236}">
                    <a16:creationId xmlns:a16="http://schemas.microsoft.com/office/drawing/2014/main" id="{545D86AC-DEA9-4E64-EC5F-16DCD9AE2683}"/>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a:extLst>
                  <a:ext uri="{FF2B5EF4-FFF2-40B4-BE49-F238E27FC236}">
                    <a16:creationId xmlns:a16="http://schemas.microsoft.com/office/drawing/2014/main" id="{27FC8E20-FBC5-ED4F-E3DC-49110FE06564}"/>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a:extLst>
                  <a:ext uri="{FF2B5EF4-FFF2-40B4-BE49-F238E27FC236}">
                    <a16:creationId xmlns:a16="http://schemas.microsoft.com/office/drawing/2014/main" id="{BB2CE4F4-278D-5E88-7B19-DD7934764514}"/>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a:extLst>
                  <a:ext uri="{FF2B5EF4-FFF2-40B4-BE49-F238E27FC236}">
                    <a16:creationId xmlns:a16="http://schemas.microsoft.com/office/drawing/2014/main" id="{64F3BB73-2A49-8E0D-B887-903DE79F2917}"/>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a:extLst>
                  <a:ext uri="{FF2B5EF4-FFF2-40B4-BE49-F238E27FC236}">
                    <a16:creationId xmlns:a16="http://schemas.microsoft.com/office/drawing/2014/main" id="{14F25501-BB7C-4ECF-95AD-CA1A3700530B}"/>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a:extLst>
                  <a:ext uri="{FF2B5EF4-FFF2-40B4-BE49-F238E27FC236}">
                    <a16:creationId xmlns:a16="http://schemas.microsoft.com/office/drawing/2014/main" id="{CEDD9F36-B8B1-DA18-B708-C7AF67A3BD1D}"/>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a:extLst>
                  <a:ext uri="{FF2B5EF4-FFF2-40B4-BE49-F238E27FC236}">
                    <a16:creationId xmlns:a16="http://schemas.microsoft.com/office/drawing/2014/main" id="{E215C9F7-3E54-8640-B0EF-6AA1AB61D4A0}"/>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a:extLst>
                  <a:ext uri="{FF2B5EF4-FFF2-40B4-BE49-F238E27FC236}">
                    <a16:creationId xmlns:a16="http://schemas.microsoft.com/office/drawing/2014/main" id="{5B2DA6DC-6676-0756-8FF1-FC01A07A0EB3}"/>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a:extLst>
                  <a:ext uri="{FF2B5EF4-FFF2-40B4-BE49-F238E27FC236}">
                    <a16:creationId xmlns:a16="http://schemas.microsoft.com/office/drawing/2014/main" id="{3FB7E0D0-10A7-86E8-86CB-03F4816A9367}"/>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a:extLst>
                  <a:ext uri="{FF2B5EF4-FFF2-40B4-BE49-F238E27FC236}">
                    <a16:creationId xmlns:a16="http://schemas.microsoft.com/office/drawing/2014/main" id="{0BF07704-CEC9-93EA-6F94-87C18255B909}"/>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a:extLst>
                  <a:ext uri="{FF2B5EF4-FFF2-40B4-BE49-F238E27FC236}">
                    <a16:creationId xmlns:a16="http://schemas.microsoft.com/office/drawing/2014/main" id="{5E6B8868-000B-1BE9-930B-135DEDDC0185}"/>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a:extLst>
                  <a:ext uri="{FF2B5EF4-FFF2-40B4-BE49-F238E27FC236}">
                    <a16:creationId xmlns:a16="http://schemas.microsoft.com/office/drawing/2014/main" id="{D3574C6D-02DC-B319-449E-DB6D1B1C46FD}"/>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a:extLst>
                  <a:ext uri="{FF2B5EF4-FFF2-40B4-BE49-F238E27FC236}">
                    <a16:creationId xmlns:a16="http://schemas.microsoft.com/office/drawing/2014/main" id="{CF419D42-DA7F-826E-90EB-C8924DD9D3C5}"/>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a:extLst>
                  <a:ext uri="{FF2B5EF4-FFF2-40B4-BE49-F238E27FC236}">
                    <a16:creationId xmlns:a16="http://schemas.microsoft.com/office/drawing/2014/main" id="{63C937E4-D030-CB16-967A-4410F1C6529A}"/>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a:extLst>
                  <a:ext uri="{FF2B5EF4-FFF2-40B4-BE49-F238E27FC236}">
                    <a16:creationId xmlns:a16="http://schemas.microsoft.com/office/drawing/2014/main" id="{841DE9FD-7DCC-9C64-F6EC-CA8CA92D6508}"/>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a:extLst>
                  <a:ext uri="{FF2B5EF4-FFF2-40B4-BE49-F238E27FC236}">
                    <a16:creationId xmlns:a16="http://schemas.microsoft.com/office/drawing/2014/main" id="{EA128518-4D4A-F836-4D5A-9CD5D27D66D2}"/>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a:extLst>
                  <a:ext uri="{FF2B5EF4-FFF2-40B4-BE49-F238E27FC236}">
                    <a16:creationId xmlns:a16="http://schemas.microsoft.com/office/drawing/2014/main" id="{B4A3861B-C29B-0159-CD13-2B27F9C0AAAD}"/>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a:extLst>
                  <a:ext uri="{FF2B5EF4-FFF2-40B4-BE49-F238E27FC236}">
                    <a16:creationId xmlns:a16="http://schemas.microsoft.com/office/drawing/2014/main" id="{92B14B01-C6AE-0C1B-CB70-3184EBD9109C}"/>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a:extLst>
                  <a:ext uri="{FF2B5EF4-FFF2-40B4-BE49-F238E27FC236}">
                    <a16:creationId xmlns:a16="http://schemas.microsoft.com/office/drawing/2014/main" id="{4D1FC190-28C7-2A70-06B7-DC2500209DFB}"/>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a:extLst>
                  <a:ext uri="{FF2B5EF4-FFF2-40B4-BE49-F238E27FC236}">
                    <a16:creationId xmlns:a16="http://schemas.microsoft.com/office/drawing/2014/main" id="{98D13AF1-8A91-C14D-9836-B2B4E9404ABB}"/>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a:extLst>
                  <a:ext uri="{FF2B5EF4-FFF2-40B4-BE49-F238E27FC236}">
                    <a16:creationId xmlns:a16="http://schemas.microsoft.com/office/drawing/2014/main" id="{8C86EB5D-C7CE-E8C0-F8C8-8CC82D68C064}"/>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a:extLst>
                  <a:ext uri="{FF2B5EF4-FFF2-40B4-BE49-F238E27FC236}">
                    <a16:creationId xmlns:a16="http://schemas.microsoft.com/office/drawing/2014/main" id="{6E8C2CE9-7F21-79D8-8C8D-10F3F1938D34}"/>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a:extLst>
                  <a:ext uri="{FF2B5EF4-FFF2-40B4-BE49-F238E27FC236}">
                    <a16:creationId xmlns:a16="http://schemas.microsoft.com/office/drawing/2014/main" id="{4B00092E-09C6-8A08-EDCE-DF7B8DAA1E7B}"/>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a:extLst>
                  <a:ext uri="{FF2B5EF4-FFF2-40B4-BE49-F238E27FC236}">
                    <a16:creationId xmlns:a16="http://schemas.microsoft.com/office/drawing/2014/main" id="{82E83C9C-B6CC-1CD3-49A6-695DA67ADA6B}"/>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a:extLst>
                  <a:ext uri="{FF2B5EF4-FFF2-40B4-BE49-F238E27FC236}">
                    <a16:creationId xmlns:a16="http://schemas.microsoft.com/office/drawing/2014/main" id="{E70914AC-C4E2-B8E7-B82E-F2573AEFF8C0}"/>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a:extLst>
                  <a:ext uri="{FF2B5EF4-FFF2-40B4-BE49-F238E27FC236}">
                    <a16:creationId xmlns:a16="http://schemas.microsoft.com/office/drawing/2014/main" id="{62E5398A-5F59-EB76-6E4D-6C7F22CBEC6F}"/>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a:extLst>
                  <a:ext uri="{FF2B5EF4-FFF2-40B4-BE49-F238E27FC236}">
                    <a16:creationId xmlns:a16="http://schemas.microsoft.com/office/drawing/2014/main" id="{C4E3C9F6-842A-2471-7112-3FE4AFD99BA9}"/>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a:extLst>
                  <a:ext uri="{FF2B5EF4-FFF2-40B4-BE49-F238E27FC236}">
                    <a16:creationId xmlns:a16="http://schemas.microsoft.com/office/drawing/2014/main" id="{E0697552-893D-DCC9-010B-65ABBD782774}"/>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a:extLst>
                  <a:ext uri="{FF2B5EF4-FFF2-40B4-BE49-F238E27FC236}">
                    <a16:creationId xmlns:a16="http://schemas.microsoft.com/office/drawing/2014/main" id="{0A994B54-9BC7-D2B5-D2DC-920F6DEF58D3}"/>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a:extLst>
                  <a:ext uri="{FF2B5EF4-FFF2-40B4-BE49-F238E27FC236}">
                    <a16:creationId xmlns:a16="http://schemas.microsoft.com/office/drawing/2014/main" id="{B0F36ABD-5B97-AB8F-5024-70E1985B8FC7}"/>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a:extLst>
                  <a:ext uri="{FF2B5EF4-FFF2-40B4-BE49-F238E27FC236}">
                    <a16:creationId xmlns:a16="http://schemas.microsoft.com/office/drawing/2014/main" id="{A31939C8-F5D8-73ED-335A-56F57B16BAD0}"/>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a:extLst>
                  <a:ext uri="{FF2B5EF4-FFF2-40B4-BE49-F238E27FC236}">
                    <a16:creationId xmlns:a16="http://schemas.microsoft.com/office/drawing/2014/main" id="{46F582B1-D633-B790-F700-B6A75D0C17B6}"/>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a:extLst>
                  <a:ext uri="{FF2B5EF4-FFF2-40B4-BE49-F238E27FC236}">
                    <a16:creationId xmlns:a16="http://schemas.microsoft.com/office/drawing/2014/main" id="{A8C97E7F-DC02-89BA-6F7B-EB79EF027138}"/>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a:extLst>
                  <a:ext uri="{FF2B5EF4-FFF2-40B4-BE49-F238E27FC236}">
                    <a16:creationId xmlns:a16="http://schemas.microsoft.com/office/drawing/2014/main" id="{B2926DB5-F7E1-E77C-3F96-C6317733416B}"/>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a:extLst>
                  <a:ext uri="{FF2B5EF4-FFF2-40B4-BE49-F238E27FC236}">
                    <a16:creationId xmlns:a16="http://schemas.microsoft.com/office/drawing/2014/main" id="{389E93FF-913C-48B1-CAD5-C95272E359DC}"/>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a:extLst>
                  <a:ext uri="{FF2B5EF4-FFF2-40B4-BE49-F238E27FC236}">
                    <a16:creationId xmlns:a16="http://schemas.microsoft.com/office/drawing/2014/main" id="{B7AAB010-A65A-732C-34B0-8EA70D0CA76B}"/>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a:extLst>
                  <a:ext uri="{FF2B5EF4-FFF2-40B4-BE49-F238E27FC236}">
                    <a16:creationId xmlns:a16="http://schemas.microsoft.com/office/drawing/2014/main" id="{E139559C-AB29-0FE0-A543-A8BA1E2317B5}"/>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a:extLst>
                  <a:ext uri="{FF2B5EF4-FFF2-40B4-BE49-F238E27FC236}">
                    <a16:creationId xmlns:a16="http://schemas.microsoft.com/office/drawing/2014/main" id="{752008BA-7B4E-0D65-1CDB-BFB019546460}"/>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a:extLst>
                  <a:ext uri="{FF2B5EF4-FFF2-40B4-BE49-F238E27FC236}">
                    <a16:creationId xmlns:a16="http://schemas.microsoft.com/office/drawing/2014/main" id="{DF1F48C4-EEA5-FB77-5F4F-EC2F87C2AD07}"/>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a:extLst>
                  <a:ext uri="{FF2B5EF4-FFF2-40B4-BE49-F238E27FC236}">
                    <a16:creationId xmlns:a16="http://schemas.microsoft.com/office/drawing/2014/main" id="{1D13BED7-954E-E3AF-1DDB-48E0BD52CC6C}"/>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a:extLst>
                  <a:ext uri="{FF2B5EF4-FFF2-40B4-BE49-F238E27FC236}">
                    <a16:creationId xmlns:a16="http://schemas.microsoft.com/office/drawing/2014/main" id="{E4A1295E-8998-F219-C30A-12BCD1C7DF59}"/>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a:extLst>
                  <a:ext uri="{FF2B5EF4-FFF2-40B4-BE49-F238E27FC236}">
                    <a16:creationId xmlns:a16="http://schemas.microsoft.com/office/drawing/2014/main" id="{5C3CC0E0-ACE1-486C-28DB-A678CE30F677}"/>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a:extLst>
                  <a:ext uri="{FF2B5EF4-FFF2-40B4-BE49-F238E27FC236}">
                    <a16:creationId xmlns:a16="http://schemas.microsoft.com/office/drawing/2014/main" id="{919C3815-FA74-3E93-77EB-347C79FB79CF}"/>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a:extLst>
                  <a:ext uri="{FF2B5EF4-FFF2-40B4-BE49-F238E27FC236}">
                    <a16:creationId xmlns:a16="http://schemas.microsoft.com/office/drawing/2014/main" id="{6536ACD7-4F2B-CE91-D3B3-64BE933F1C8A}"/>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a:extLst>
                  <a:ext uri="{FF2B5EF4-FFF2-40B4-BE49-F238E27FC236}">
                    <a16:creationId xmlns:a16="http://schemas.microsoft.com/office/drawing/2014/main" id="{0BF9FB90-4557-1A79-8175-C0BE761E40A0}"/>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a:extLst>
                  <a:ext uri="{FF2B5EF4-FFF2-40B4-BE49-F238E27FC236}">
                    <a16:creationId xmlns:a16="http://schemas.microsoft.com/office/drawing/2014/main" id="{681C7F69-6E54-DEAA-E0BB-00747869A394}"/>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a:extLst>
                  <a:ext uri="{FF2B5EF4-FFF2-40B4-BE49-F238E27FC236}">
                    <a16:creationId xmlns:a16="http://schemas.microsoft.com/office/drawing/2014/main" id="{B20EC097-F571-3D5C-F6F6-84B92C5DC95A}"/>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a:extLst>
                  <a:ext uri="{FF2B5EF4-FFF2-40B4-BE49-F238E27FC236}">
                    <a16:creationId xmlns:a16="http://schemas.microsoft.com/office/drawing/2014/main" id="{0DE23DE7-D684-171C-ABB8-D6074FF63715}"/>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a:extLst>
                  <a:ext uri="{FF2B5EF4-FFF2-40B4-BE49-F238E27FC236}">
                    <a16:creationId xmlns:a16="http://schemas.microsoft.com/office/drawing/2014/main" id="{A14F5379-B303-D249-AC9A-841C2B0240A9}"/>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a:extLst>
                  <a:ext uri="{FF2B5EF4-FFF2-40B4-BE49-F238E27FC236}">
                    <a16:creationId xmlns:a16="http://schemas.microsoft.com/office/drawing/2014/main" id="{E716D655-9E3C-B454-542E-8AFF0EC06AD6}"/>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a:extLst>
                  <a:ext uri="{FF2B5EF4-FFF2-40B4-BE49-F238E27FC236}">
                    <a16:creationId xmlns:a16="http://schemas.microsoft.com/office/drawing/2014/main" id="{E36B6EEB-6450-C3F8-E74F-634706DD3FB7}"/>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a:extLst>
                  <a:ext uri="{FF2B5EF4-FFF2-40B4-BE49-F238E27FC236}">
                    <a16:creationId xmlns:a16="http://schemas.microsoft.com/office/drawing/2014/main" id="{8F11EF37-5C2D-0273-ABCE-25C016AC121B}"/>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a:extLst>
                  <a:ext uri="{FF2B5EF4-FFF2-40B4-BE49-F238E27FC236}">
                    <a16:creationId xmlns:a16="http://schemas.microsoft.com/office/drawing/2014/main" id="{04F9C8BD-856B-2EFA-A10B-02D318F4050C}"/>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a:extLst>
                  <a:ext uri="{FF2B5EF4-FFF2-40B4-BE49-F238E27FC236}">
                    <a16:creationId xmlns:a16="http://schemas.microsoft.com/office/drawing/2014/main" id="{8538F07C-AF43-633A-A178-97B67F0A4604}"/>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a:extLst>
                  <a:ext uri="{FF2B5EF4-FFF2-40B4-BE49-F238E27FC236}">
                    <a16:creationId xmlns:a16="http://schemas.microsoft.com/office/drawing/2014/main" id="{EACF02C6-EDB9-7C34-D85F-2FCDF8D8D953}"/>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a:extLst>
                  <a:ext uri="{FF2B5EF4-FFF2-40B4-BE49-F238E27FC236}">
                    <a16:creationId xmlns:a16="http://schemas.microsoft.com/office/drawing/2014/main" id="{55339DCB-1F0D-5749-B88C-A270FAC0F4DB}"/>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a:extLst>
                  <a:ext uri="{FF2B5EF4-FFF2-40B4-BE49-F238E27FC236}">
                    <a16:creationId xmlns:a16="http://schemas.microsoft.com/office/drawing/2014/main" id="{F8C4A9A9-622D-E40E-7AC2-AE7C681E4EF5}"/>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a:extLst>
                  <a:ext uri="{FF2B5EF4-FFF2-40B4-BE49-F238E27FC236}">
                    <a16:creationId xmlns:a16="http://schemas.microsoft.com/office/drawing/2014/main" id="{658D2736-734B-3826-9390-34A3CC027161}"/>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a:extLst>
                  <a:ext uri="{FF2B5EF4-FFF2-40B4-BE49-F238E27FC236}">
                    <a16:creationId xmlns:a16="http://schemas.microsoft.com/office/drawing/2014/main" id="{8CEA0B02-52B2-CCA4-F7D8-18765E5E2E6D}"/>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a:extLst>
                  <a:ext uri="{FF2B5EF4-FFF2-40B4-BE49-F238E27FC236}">
                    <a16:creationId xmlns:a16="http://schemas.microsoft.com/office/drawing/2014/main" id="{306EDA77-41C0-510A-0A8B-7E956FF6F86A}"/>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a:extLst>
                  <a:ext uri="{FF2B5EF4-FFF2-40B4-BE49-F238E27FC236}">
                    <a16:creationId xmlns:a16="http://schemas.microsoft.com/office/drawing/2014/main" id="{78C6996C-43A8-FFE4-5EB3-67DC94068E26}"/>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a:extLst>
                  <a:ext uri="{FF2B5EF4-FFF2-40B4-BE49-F238E27FC236}">
                    <a16:creationId xmlns:a16="http://schemas.microsoft.com/office/drawing/2014/main" id="{63144ADA-C707-BF9A-1AB3-049AB0292C4E}"/>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a:extLst>
                  <a:ext uri="{FF2B5EF4-FFF2-40B4-BE49-F238E27FC236}">
                    <a16:creationId xmlns:a16="http://schemas.microsoft.com/office/drawing/2014/main" id="{5293A3D1-4E8B-62A5-4B00-88D1A050E546}"/>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a:extLst>
                  <a:ext uri="{FF2B5EF4-FFF2-40B4-BE49-F238E27FC236}">
                    <a16:creationId xmlns:a16="http://schemas.microsoft.com/office/drawing/2014/main" id="{CD43344D-63B5-DB9C-8343-9A6F1DB46177}"/>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a:extLst>
                  <a:ext uri="{FF2B5EF4-FFF2-40B4-BE49-F238E27FC236}">
                    <a16:creationId xmlns:a16="http://schemas.microsoft.com/office/drawing/2014/main" id="{7EA38DAC-940A-CE03-19BB-BB24E5076707}"/>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a:extLst>
                  <a:ext uri="{FF2B5EF4-FFF2-40B4-BE49-F238E27FC236}">
                    <a16:creationId xmlns:a16="http://schemas.microsoft.com/office/drawing/2014/main" id="{82E4FEB9-C574-2B0C-6C8B-2C1FDB9B5BA0}"/>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a:extLst>
                  <a:ext uri="{FF2B5EF4-FFF2-40B4-BE49-F238E27FC236}">
                    <a16:creationId xmlns:a16="http://schemas.microsoft.com/office/drawing/2014/main" id="{AAF049E5-A676-8C9F-28A4-94EAFF97E7B3}"/>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a:extLst>
                  <a:ext uri="{FF2B5EF4-FFF2-40B4-BE49-F238E27FC236}">
                    <a16:creationId xmlns:a16="http://schemas.microsoft.com/office/drawing/2014/main" id="{BB3687F9-A0A4-C6FD-533C-3E2A1F24CE8E}"/>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a:extLst>
                  <a:ext uri="{FF2B5EF4-FFF2-40B4-BE49-F238E27FC236}">
                    <a16:creationId xmlns:a16="http://schemas.microsoft.com/office/drawing/2014/main" id="{415C03FA-0502-79BA-F6AE-BB9D6C75D7E1}"/>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a:extLst>
                  <a:ext uri="{FF2B5EF4-FFF2-40B4-BE49-F238E27FC236}">
                    <a16:creationId xmlns:a16="http://schemas.microsoft.com/office/drawing/2014/main" id="{607AA8F4-C66A-C5BC-0C7B-E6FA5F8754FB}"/>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a:extLst>
                  <a:ext uri="{FF2B5EF4-FFF2-40B4-BE49-F238E27FC236}">
                    <a16:creationId xmlns:a16="http://schemas.microsoft.com/office/drawing/2014/main" id="{1940633A-B2BB-7ECB-6DEF-1B878E0D1995}"/>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a:extLst>
                  <a:ext uri="{FF2B5EF4-FFF2-40B4-BE49-F238E27FC236}">
                    <a16:creationId xmlns:a16="http://schemas.microsoft.com/office/drawing/2014/main" id="{60CEE87C-5A50-38D8-68D7-DF7DC3132480}"/>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a:extLst>
                  <a:ext uri="{FF2B5EF4-FFF2-40B4-BE49-F238E27FC236}">
                    <a16:creationId xmlns:a16="http://schemas.microsoft.com/office/drawing/2014/main" id="{71923C33-0780-D2E5-5813-714F22DD0BF3}"/>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a:extLst>
                <a:ext uri="{FF2B5EF4-FFF2-40B4-BE49-F238E27FC236}">
                  <a16:creationId xmlns:a16="http://schemas.microsoft.com/office/drawing/2014/main" id="{180F6C02-AFC8-CC17-8385-625EA8119661}"/>
                </a:ext>
              </a:extLst>
            </p:cNvPr>
            <p:cNvGrpSpPr/>
            <p:nvPr/>
          </p:nvGrpSpPr>
          <p:grpSpPr>
            <a:xfrm>
              <a:off x="6350950" y="729700"/>
              <a:ext cx="576232" cy="320112"/>
              <a:chOff x="315275" y="3124950"/>
              <a:chExt cx="658175" cy="365675"/>
            </a:xfrm>
          </p:grpSpPr>
          <p:sp>
            <p:nvSpPr>
              <p:cNvPr id="434" name="Google Shape;434;p25">
                <a:extLst>
                  <a:ext uri="{FF2B5EF4-FFF2-40B4-BE49-F238E27FC236}">
                    <a16:creationId xmlns:a16="http://schemas.microsoft.com/office/drawing/2014/main" id="{E056E49A-0C3D-E851-39D3-332A4B77D5EF}"/>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a:extLst>
                  <a:ext uri="{FF2B5EF4-FFF2-40B4-BE49-F238E27FC236}">
                    <a16:creationId xmlns:a16="http://schemas.microsoft.com/office/drawing/2014/main" id="{1EC4A458-8975-43A3-81BD-0001E81DEC4E}"/>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a:extLst>
                  <a:ext uri="{FF2B5EF4-FFF2-40B4-BE49-F238E27FC236}">
                    <a16:creationId xmlns:a16="http://schemas.microsoft.com/office/drawing/2014/main" id="{9BC2094A-A682-5401-7227-F51B392A49D8}"/>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a:extLst>
                  <a:ext uri="{FF2B5EF4-FFF2-40B4-BE49-F238E27FC236}">
                    <a16:creationId xmlns:a16="http://schemas.microsoft.com/office/drawing/2014/main" id="{9CED05BA-475D-7F44-332F-CFEB42F1BC15}"/>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a:extLst>
                  <a:ext uri="{FF2B5EF4-FFF2-40B4-BE49-F238E27FC236}">
                    <a16:creationId xmlns:a16="http://schemas.microsoft.com/office/drawing/2014/main" id="{D9B69D2F-40E0-6E56-6A96-24538859EA7E}"/>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a:extLst>
                  <a:ext uri="{FF2B5EF4-FFF2-40B4-BE49-F238E27FC236}">
                    <a16:creationId xmlns:a16="http://schemas.microsoft.com/office/drawing/2014/main" id="{36B6FE1E-48C0-71B1-58DC-B5539113EA7E}"/>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a:extLst>
              <a:ext uri="{FF2B5EF4-FFF2-40B4-BE49-F238E27FC236}">
                <a16:creationId xmlns:a16="http://schemas.microsoft.com/office/drawing/2014/main" id="{9463BC0E-F11D-95D0-33A8-B039D678DE26}"/>
              </a:ext>
            </a:extLst>
          </p:cNvPr>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pic>
        <p:nvPicPr>
          <p:cNvPr id="4" name="Picture 3" descr="A screenshot of a computer program&#10;&#10;Description automatically generated">
            <a:extLst>
              <a:ext uri="{FF2B5EF4-FFF2-40B4-BE49-F238E27FC236}">
                <a16:creationId xmlns:a16="http://schemas.microsoft.com/office/drawing/2014/main" id="{34AA7104-D277-3D05-75A5-E0478DFBB7AF}"/>
              </a:ext>
            </a:extLst>
          </p:cNvPr>
          <p:cNvPicPr>
            <a:picLocks noChangeAspect="1"/>
          </p:cNvPicPr>
          <p:nvPr/>
        </p:nvPicPr>
        <p:blipFill>
          <a:blip r:embed="rId3"/>
          <a:stretch>
            <a:fillRect/>
          </a:stretch>
        </p:blipFill>
        <p:spPr>
          <a:xfrm>
            <a:off x="92326" y="958295"/>
            <a:ext cx="5445279" cy="3606418"/>
          </a:xfrm>
          <a:prstGeom prst="rect">
            <a:avLst/>
          </a:prstGeom>
        </p:spPr>
      </p:pic>
    </p:spTree>
    <p:extLst>
      <p:ext uri="{BB962C8B-B14F-4D97-AF65-F5344CB8AC3E}">
        <p14:creationId xmlns:p14="http://schemas.microsoft.com/office/powerpoint/2010/main" val="732285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6816703" y="2158997"/>
            <a:ext cx="871779" cy="542714"/>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e 1">
            <a:extLst>
              <a:ext uri="{FF2B5EF4-FFF2-40B4-BE49-F238E27FC236}">
                <a16:creationId xmlns:a16="http://schemas.microsoft.com/office/drawing/2014/main" id="{F23E6D05-74A7-9FF8-7639-58F8B56DBEAD}"/>
              </a:ext>
            </a:extLst>
          </p:cNvPr>
          <p:cNvGraphicFramePr>
            <a:graphicFrameLocks noGrp="1"/>
          </p:cNvGraphicFramePr>
          <p:nvPr>
            <p:extLst>
              <p:ext uri="{D42A27DB-BD31-4B8C-83A1-F6EECF244321}">
                <p14:modId xmlns:p14="http://schemas.microsoft.com/office/powerpoint/2010/main" val="2730453755"/>
              </p:ext>
            </p:extLst>
          </p:nvPr>
        </p:nvGraphicFramePr>
        <p:xfrm>
          <a:off x="411498" y="1893435"/>
          <a:ext cx="6096000" cy="1483360"/>
        </p:xfrm>
        <a:graphic>
          <a:graphicData uri="http://schemas.openxmlformats.org/drawingml/2006/table">
            <a:tbl>
              <a:tblPr rtl="1" firstRow="1" bandRow="1">
                <a:tableStyleId>{7E9639D4-E3E2-4D34-9284-5A2195B3D0D7}</a:tableStyleId>
              </a:tblPr>
              <a:tblGrid>
                <a:gridCol w="3048000">
                  <a:extLst>
                    <a:ext uri="{9D8B030D-6E8A-4147-A177-3AD203B41FA5}">
                      <a16:colId xmlns:a16="http://schemas.microsoft.com/office/drawing/2014/main" val="862439280"/>
                    </a:ext>
                  </a:extLst>
                </a:gridCol>
                <a:gridCol w="3048000">
                  <a:extLst>
                    <a:ext uri="{9D8B030D-6E8A-4147-A177-3AD203B41FA5}">
                      <a16:colId xmlns:a16="http://schemas.microsoft.com/office/drawing/2014/main" val="3715069152"/>
                    </a:ext>
                  </a:extLst>
                </a:gridCol>
              </a:tblGrid>
              <a:tr h="370840">
                <a:tc>
                  <a:txBody>
                    <a:bodyPr/>
                    <a:lstStyle/>
                    <a:p>
                      <a:pPr rtl="1"/>
                      <a:r>
                        <a:rPr lang="en-US" sz="1600" dirty="0">
                          <a:solidFill>
                            <a:schemeClr val="accent4"/>
                          </a:solidFill>
                          <a:latin typeface="Golos Text Medium" panose="020B0604020202020204" charset="0"/>
                          <a:cs typeface="Golos Text Medium" panose="020B0604020202020204" charset="0"/>
                        </a:rPr>
                        <a:t>ID</a:t>
                      </a:r>
                      <a:endParaRPr lang="ar-SA" sz="1600" dirty="0">
                        <a:solidFill>
                          <a:schemeClr val="accent4"/>
                        </a:solidFill>
                        <a:latin typeface="Golos Text Medium" panose="020B0604020202020204" charset="0"/>
                      </a:endParaRPr>
                    </a:p>
                  </a:txBody>
                  <a:tcPr/>
                </a:tc>
                <a:tc>
                  <a:txBody>
                    <a:bodyPr/>
                    <a:lstStyle/>
                    <a:p>
                      <a:pPr rtl="1"/>
                      <a:r>
                        <a:rPr lang="en-US" sz="1600" dirty="0">
                          <a:solidFill>
                            <a:schemeClr val="accent4"/>
                          </a:solidFill>
                          <a:latin typeface="Golos Text Medium" panose="020B0604020202020204" charset="0"/>
                          <a:cs typeface="Golos Text Medium" panose="020B0604020202020204" charset="0"/>
                        </a:rPr>
                        <a:t>Student Name</a:t>
                      </a:r>
                      <a:endParaRPr lang="ar-SA" sz="1600" dirty="0">
                        <a:solidFill>
                          <a:schemeClr val="accent4"/>
                        </a:solidFill>
                        <a:latin typeface="Golos Text Medium" panose="020B0604020202020204" charset="0"/>
                      </a:endParaRPr>
                    </a:p>
                  </a:txBody>
                  <a:tcPr/>
                </a:tc>
                <a:extLst>
                  <a:ext uri="{0D108BD9-81ED-4DB2-BD59-A6C34878D82A}">
                    <a16:rowId xmlns:a16="http://schemas.microsoft.com/office/drawing/2014/main" val="4045333138"/>
                  </a:ext>
                </a:extLst>
              </a:tr>
              <a:tr h="370840">
                <a:tc>
                  <a:txBody>
                    <a:bodyPr/>
                    <a:lstStyle/>
                    <a:p>
                      <a:pPr marR="0" algn="l" rtl="1">
                        <a:lnSpc>
                          <a:spcPct val="100000"/>
                        </a:lnSpc>
                        <a:spcBef>
                          <a:spcPts val="0"/>
                        </a:spcBef>
                        <a:spcAft>
                          <a:spcPts val="0"/>
                        </a:spcAft>
                        <a:buClr>
                          <a:srgbClr val="000000"/>
                        </a:buClr>
                        <a:buFont typeface="Arial"/>
                      </a:pPr>
                      <a:r>
                        <a:rPr lang="en-US" sz="1400" b="0" i="0" u="none" strike="noStrike" cap="none" dirty="0">
                          <a:solidFill>
                            <a:schemeClr val="tx1"/>
                          </a:solidFill>
                          <a:latin typeface="Golos Text" panose="020B0604020202020204" charset="0"/>
                          <a:ea typeface="+mn-ea"/>
                          <a:cs typeface="Golos Text" panose="020B0604020202020204" charset="0"/>
                          <a:sym typeface="Arial"/>
                        </a:rPr>
                        <a:t>221416255</a:t>
                      </a:r>
                      <a:endParaRPr lang="ar-SA" sz="1400" b="0" i="0" u="none" strike="noStrike" cap="none" dirty="0">
                        <a:solidFill>
                          <a:schemeClr val="tx1"/>
                        </a:solidFill>
                        <a:latin typeface="Golos Text" panose="020B0604020202020204" charset="0"/>
                        <a:ea typeface="+mn-ea"/>
                        <a:cs typeface="+mn-cs"/>
                        <a:sym typeface="Arial"/>
                      </a:endParaRPr>
                    </a:p>
                  </a:txBody>
                  <a:tcPr/>
                </a:tc>
                <a:tc>
                  <a:txBody>
                    <a:bodyPr/>
                    <a:lstStyle/>
                    <a:p>
                      <a:pPr rtl="1"/>
                      <a:r>
                        <a:rPr lang="en-US" dirty="0">
                          <a:latin typeface="Golos Text" panose="020B0604020202020204" charset="0"/>
                          <a:cs typeface="Golos Text" panose="020B0604020202020204" charset="0"/>
                        </a:rPr>
                        <a:t>Marwa Al Sultan</a:t>
                      </a:r>
                      <a:endParaRPr lang="ar-SA" dirty="0">
                        <a:latin typeface="Golos Text" panose="020B0604020202020204" charset="0"/>
                      </a:endParaRPr>
                    </a:p>
                  </a:txBody>
                  <a:tcPr/>
                </a:tc>
                <a:extLst>
                  <a:ext uri="{0D108BD9-81ED-4DB2-BD59-A6C34878D82A}">
                    <a16:rowId xmlns:a16="http://schemas.microsoft.com/office/drawing/2014/main" val="638514002"/>
                  </a:ext>
                </a:extLst>
              </a:tr>
              <a:tr h="370840">
                <a:tc>
                  <a:txBody>
                    <a:bodyPr/>
                    <a:lstStyle/>
                    <a:p>
                      <a:pPr marR="0" algn="l" rtl="1">
                        <a:lnSpc>
                          <a:spcPct val="100000"/>
                        </a:lnSpc>
                        <a:spcBef>
                          <a:spcPts val="0"/>
                        </a:spcBef>
                        <a:spcAft>
                          <a:spcPts val="0"/>
                        </a:spcAft>
                        <a:buClr>
                          <a:srgbClr val="000000"/>
                        </a:buClr>
                        <a:buFont typeface="Arial"/>
                      </a:pPr>
                      <a:r>
                        <a:rPr lang="ar-SA" sz="1400" b="0" i="0" u="none" strike="noStrike" cap="none" dirty="0">
                          <a:solidFill>
                            <a:schemeClr val="tx1"/>
                          </a:solidFill>
                          <a:latin typeface="Golos Text" panose="020B0604020202020204" charset="0"/>
                          <a:ea typeface="+mn-ea"/>
                          <a:cs typeface="+mn-cs"/>
                          <a:sym typeface="Arial"/>
                        </a:rPr>
                        <a:t>221436589</a:t>
                      </a:r>
                    </a:p>
                  </a:txBody>
                  <a:tcPr/>
                </a:tc>
                <a:tc>
                  <a:txBody>
                    <a:bodyPr/>
                    <a:lstStyle/>
                    <a:p>
                      <a:pPr rtl="1"/>
                      <a:r>
                        <a:rPr lang="en-US" b="0" dirty="0">
                          <a:latin typeface="Golos Text" panose="020B0604020202020204" charset="0"/>
                          <a:cs typeface="Golos Text" panose="020B0604020202020204" charset="0"/>
                        </a:rPr>
                        <a:t>Fatimah </a:t>
                      </a:r>
                      <a:r>
                        <a:rPr lang="en-US" sz="1400" b="0" i="0" u="none" strike="noStrike" cap="none" dirty="0" err="1">
                          <a:solidFill>
                            <a:schemeClr val="tx1"/>
                          </a:solidFill>
                          <a:latin typeface="Golos Text" panose="020B0604020202020204" charset="0"/>
                          <a:ea typeface="+mn-ea"/>
                          <a:cs typeface="Golos Text" panose="020B0604020202020204" charset="0"/>
                          <a:sym typeface="Arial"/>
                        </a:rPr>
                        <a:t>Alhadab</a:t>
                      </a:r>
                      <a:endParaRPr lang="ar-SA" sz="1400" b="0" i="0" u="none" strike="noStrike" cap="none" dirty="0">
                        <a:solidFill>
                          <a:schemeClr val="tx1"/>
                        </a:solidFill>
                        <a:latin typeface="Golos Text" panose="020B0604020202020204" charset="0"/>
                        <a:ea typeface="+mn-ea"/>
                        <a:cs typeface="+mn-cs"/>
                        <a:sym typeface="Arial"/>
                      </a:endParaRPr>
                    </a:p>
                  </a:txBody>
                  <a:tcPr/>
                </a:tc>
                <a:extLst>
                  <a:ext uri="{0D108BD9-81ED-4DB2-BD59-A6C34878D82A}">
                    <a16:rowId xmlns:a16="http://schemas.microsoft.com/office/drawing/2014/main" val="3802981609"/>
                  </a:ext>
                </a:extLst>
              </a:tr>
              <a:tr h="370840">
                <a:tc>
                  <a:txBody>
                    <a:bodyPr/>
                    <a:lstStyle/>
                    <a:p>
                      <a:pPr marR="0" algn="l" rtl="1">
                        <a:lnSpc>
                          <a:spcPct val="100000"/>
                        </a:lnSpc>
                        <a:spcBef>
                          <a:spcPts val="0"/>
                        </a:spcBef>
                        <a:spcAft>
                          <a:spcPts val="0"/>
                        </a:spcAft>
                        <a:buClr>
                          <a:srgbClr val="000000"/>
                        </a:buClr>
                        <a:buFont typeface="Arial"/>
                      </a:pPr>
                      <a:r>
                        <a:rPr lang="en-US" sz="1400" b="0" i="0" u="none" strike="noStrike" cap="none" dirty="0">
                          <a:solidFill>
                            <a:schemeClr val="tx1"/>
                          </a:solidFill>
                          <a:latin typeface="Golos Text" panose="020B0604020202020204" charset="0"/>
                          <a:ea typeface="+mn-ea"/>
                          <a:cs typeface="Golos Text" panose="020B0604020202020204" charset="0"/>
                          <a:sym typeface="Arial"/>
                        </a:rPr>
                        <a:t>221443384</a:t>
                      </a:r>
                      <a:endParaRPr lang="ar-SA" sz="1400" b="0" i="0" u="none" strike="noStrike" cap="none" dirty="0">
                        <a:solidFill>
                          <a:schemeClr val="tx1"/>
                        </a:solidFill>
                        <a:latin typeface="Golos Text" panose="020B0604020202020204" charset="0"/>
                        <a:ea typeface="+mn-ea"/>
                        <a:cs typeface="+mn-cs"/>
                        <a:sym typeface="Arial"/>
                      </a:endParaRPr>
                    </a:p>
                  </a:txBody>
                  <a:tcPr/>
                </a:tc>
                <a:tc>
                  <a:txBody>
                    <a:bodyPr/>
                    <a:lstStyle/>
                    <a:p>
                      <a:pPr marR="0" algn="l" rtl="1">
                        <a:lnSpc>
                          <a:spcPct val="100000"/>
                        </a:lnSpc>
                        <a:spcBef>
                          <a:spcPts val="0"/>
                        </a:spcBef>
                        <a:spcAft>
                          <a:spcPts val="0"/>
                        </a:spcAft>
                        <a:buClr>
                          <a:srgbClr val="000000"/>
                        </a:buClr>
                        <a:buFont typeface="Arial"/>
                      </a:pPr>
                      <a:r>
                        <a:rPr lang="en-US" sz="1400" b="0" i="0" u="none" strike="noStrike" cap="none" dirty="0">
                          <a:solidFill>
                            <a:schemeClr val="tx1"/>
                          </a:solidFill>
                          <a:latin typeface="Golos Text" panose="020B0604020202020204" charset="0"/>
                          <a:ea typeface="+mn-ea"/>
                          <a:cs typeface="Golos Text" panose="020B0604020202020204" charset="0"/>
                          <a:sym typeface="Arial"/>
                        </a:rPr>
                        <a:t>Zainab </a:t>
                      </a:r>
                      <a:r>
                        <a:rPr lang="en-US" sz="1400" b="0" i="0" u="none" strike="noStrike" cap="none" dirty="0" err="1">
                          <a:solidFill>
                            <a:schemeClr val="tx1"/>
                          </a:solidFill>
                          <a:latin typeface="Golos Text" panose="020B0604020202020204" charset="0"/>
                          <a:ea typeface="+mn-ea"/>
                          <a:cs typeface="Golos Text" panose="020B0604020202020204" charset="0"/>
                          <a:sym typeface="Arial"/>
                        </a:rPr>
                        <a:t>Alshurayyan</a:t>
                      </a:r>
                      <a:r>
                        <a:rPr lang="en-US" sz="1400" b="0" i="0" u="none" strike="noStrike" cap="none" dirty="0">
                          <a:solidFill>
                            <a:schemeClr val="tx1"/>
                          </a:solidFill>
                          <a:latin typeface="Golos Text" panose="020B0604020202020204" charset="0"/>
                          <a:ea typeface="+mn-ea"/>
                          <a:cs typeface="Golos Text" panose="020B0604020202020204" charset="0"/>
                          <a:sym typeface="Arial"/>
                        </a:rPr>
                        <a:t> </a:t>
                      </a:r>
                      <a:endParaRPr lang="ar-SA" sz="1400" b="0" i="0" u="none" strike="noStrike" cap="none" dirty="0">
                        <a:solidFill>
                          <a:schemeClr val="tx1"/>
                        </a:solidFill>
                        <a:latin typeface="Golos Text" panose="020B0604020202020204" charset="0"/>
                        <a:ea typeface="+mn-ea"/>
                        <a:cs typeface="+mn-cs"/>
                        <a:sym typeface="Arial"/>
                      </a:endParaRPr>
                    </a:p>
                  </a:txBody>
                  <a:tcPr/>
                </a:tc>
                <a:extLst>
                  <a:ext uri="{0D108BD9-81ED-4DB2-BD59-A6C34878D82A}">
                    <a16:rowId xmlns:a16="http://schemas.microsoft.com/office/drawing/2014/main" val="3895911584"/>
                  </a:ext>
                </a:extLst>
              </a:tr>
            </a:tbl>
          </a:graphicData>
        </a:graphic>
      </p:graphicFrame>
    </p:spTree>
    <p:extLst>
      <p:ext uri="{BB962C8B-B14F-4D97-AF65-F5344CB8AC3E}">
        <p14:creationId xmlns:p14="http://schemas.microsoft.com/office/powerpoint/2010/main" val="28790556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492437" y="1925850"/>
            <a:ext cx="7936563"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05</a:t>
            </a:r>
            <a:endParaRPr dirty="0"/>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b="1" dirty="0">
              <a:solidFill>
                <a:schemeClr val="accent4"/>
              </a:solidFill>
            </a:endParaRPr>
          </a:p>
        </p:txBody>
      </p:sp>
      <p:grpSp>
        <p:nvGrpSpPr>
          <p:cNvPr id="210" name="Google Shape;210;p24"/>
          <p:cNvGrpSpPr/>
          <p:nvPr/>
        </p:nvGrpSpPr>
        <p:grpSpPr>
          <a:xfrm flipH="1">
            <a:off x="5214156" y="1094003"/>
            <a:ext cx="3706695" cy="2550084"/>
            <a:chOff x="4388650" y="2224200"/>
            <a:chExt cx="1707525" cy="1174775"/>
          </a:xfrm>
        </p:grpSpPr>
        <p:sp>
          <p:nvSpPr>
            <p:cNvPr id="211"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852981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432369" y="578788"/>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a:t>
            </a:r>
            <a:endParaRPr dirty="0"/>
          </a:p>
        </p:txBody>
      </p:sp>
      <p:sp>
        <p:nvSpPr>
          <p:cNvPr id="282" name="Google Shape;282;p25"/>
          <p:cNvSpPr txBox="1">
            <a:spLocks noGrp="1"/>
          </p:cNvSpPr>
          <p:nvPr>
            <p:ph type="body" idx="1"/>
          </p:nvPr>
        </p:nvSpPr>
        <p:spPr>
          <a:xfrm>
            <a:off x="269084" y="1483564"/>
            <a:ext cx="4969826" cy="291502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To conclude, recommender systems play a crucial role in enhancing user experience across various platforms by providing personalized content. By using data analysis  and machine learning techniques, systems will provide products and services that satisfy user’s preferences. As artificial intelligence techniques continue to improve, the effectiveness of recommender systems will also improve and provide more relevant recommendations. By using these tools, both businesses and users can benefit and get a better online experience. </a:t>
            </a:r>
            <a:endParaRPr dirty="0"/>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645080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4886" y="132468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85" name="Google Shape;185;p22"/>
          <p:cNvSpPr txBox="1">
            <a:spLocks noGrp="1"/>
          </p:cNvSpPr>
          <p:nvPr>
            <p:ph type="subTitle" idx="1"/>
          </p:nvPr>
        </p:nvSpPr>
        <p:spPr>
          <a:xfrm>
            <a:off x="2050486" y="1331574"/>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cxnSp>
        <p:nvCxnSpPr>
          <p:cNvPr id="187" name="Google Shape;187;p22"/>
          <p:cNvCxnSpPr/>
          <p:nvPr/>
        </p:nvCxnSpPr>
        <p:spPr>
          <a:xfrm>
            <a:off x="1259000" y="164666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4886" y="1864550"/>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89" name="Google Shape;189;p22"/>
          <p:cNvSpPr txBox="1">
            <a:spLocks noGrp="1"/>
          </p:cNvSpPr>
          <p:nvPr>
            <p:ph type="subTitle" idx="4"/>
          </p:nvPr>
        </p:nvSpPr>
        <p:spPr>
          <a:xfrm>
            <a:off x="2050486" y="1942620"/>
            <a:ext cx="6378300" cy="772047"/>
          </a:xfrm>
          <a:prstGeom prst="rect">
            <a:avLst/>
          </a:prstGeom>
        </p:spPr>
        <p:txBody>
          <a:bodyPr spcFirstLastPara="1" wrap="square" lIns="91425" tIns="91425" rIns="91425" bIns="91425" anchor="ctr" anchorCtr="0">
            <a:noAutofit/>
          </a:bodyPr>
          <a:lstStyle/>
          <a:p>
            <a:pPr marL="0" indent="0"/>
            <a:r>
              <a:rPr lang="en-US" dirty="0"/>
              <a:t>Summarization of the report</a:t>
            </a:r>
          </a:p>
          <a:p>
            <a:pPr marL="0" lvl="0" indent="0" algn="l" rtl="0">
              <a:spcBef>
                <a:spcPts val="0"/>
              </a:spcBef>
              <a:spcAft>
                <a:spcPts val="0"/>
              </a:spcAft>
              <a:buNone/>
            </a:pPr>
            <a:endParaRPr dirty="0"/>
          </a:p>
        </p:txBody>
      </p:sp>
      <p:sp>
        <p:nvSpPr>
          <p:cNvPr id="190" name="Google Shape;190;p22"/>
          <p:cNvSpPr txBox="1">
            <a:spLocks noGrp="1"/>
          </p:cNvSpPr>
          <p:nvPr>
            <p:ph type="title" idx="5"/>
          </p:nvPr>
        </p:nvSpPr>
        <p:spPr>
          <a:xfrm>
            <a:off x="714886" y="2411013"/>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92" name="Google Shape;192;p22"/>
          <p:cNvSpPr txBox="1">
            <a:spLocks noGrp="1"/>
          </p:cNvSpPr>
          <p:nvPr>
            <p:ph type="title" idx="7"/>
          </p:nvPr>
        </p:nvSpPr>
        <p:spPr>
          <a:xfrm>
            <a:off x="714886" y="2954444"/>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3" name="Google Shape;193;p22"/>
          <p:cNvSpPr txBox="1">
            <a:spLocks noGrp="1"/>
          </p:cNvSpPr>
          <p:nvPr>
            <p:ph type="subTitle" idx="8"/>
          </p:nvPr>
        </p:nvSpPr>
        <p:spPr>
          <a:xfrm>
            <a:off x="2050486" y="3537824"/>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Code Output</a:t>
            </a:r>
            <a:endParaRPr dirty="0"/>
          </a:p>
        </p:txBody>
      </p:sp>
      <p:cxnSp>
        <p:nvCxnSpPr>
          <p:cNvPr id="194" name="Google Shape;194;p22"/>
          <p:cNvCxnSpPr/>
          <p:nvPr/>
        </p:nvCxnSpPr>
        <p:spPr>
          <a:xfrm>
            <a:off x="1228259" y="212720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3217094"/>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3821050"/>
            <a:ext cx="552600" cy="0"/>
          </a:xfrm>
          <a:prstGeom prst="straightConnector1">
            <a:avLst/>
          </a:prstGeom>
          <a:noFill/>
          <a:ln w="19050" cap="flat" cmpd="sng">
            <a:solidFill>
              <a:schemeClr val="dk1"/>
            </a:solidFill>
            <a:prstDash val="solid"/>
            <a:round/>
            <a:headEnd type="none" w="med" len="med"/>
            <a:tailEnd type="stealth" w="med" len="med"/>
          </a:ln>
        </p:spPr>
      </p:cxnSp>
      <p:sp>
        <p:nvSpPr>
          <p:cNvPr id="3" name="Subtitle 2">
            <a:extLst>
              <a:ext uri="{FF2B5EF4-FFF2-40B4-BE49-F238E27FC236}">
                <a16:creationId xmlns:a16="http://schemas.microsoft.com/office/drawing/2014/main" id="{D4766F2E-F45E-FF44-8713-69C64461F490}"/>
              </a:ext>
            </a:extLst>
          </p:cNvPr>
          <p:cNvSpPr>
            <a:spLocks noGrp="1"/>
          </p:cNvSpPr>
          <p:nvPr>
            <p:ph type="subTitle" idx="6"/>
          </p:nvPr>
        </p:nvSpPr>
        <p:spPr>
          <a:xfrm>
            <a:off x="1874662" y="2954444"/>
            <a:ext cx="3100850" cy="525300"/>
          </a:xfrm>
        </p:spPr>
        <p:txBody>
          <a:bodyPr/>
          <a:lstStyle/>
          <a:p>
            <a:r>
              <a:rPr lang="en-US" dirty="0"/>
              <a:t>Code Implementation</a:t>
            </a:r>
            <a:endParaRPr lang="ar-SA" dirty="0"/>
          </a:p>
        </p:txBody>
      </p:sp>
      <p:sp>
        <p:nvSpPr>
          <p:cNvPr id="4" name="Google Shape;192;p22">
            <a:extLst>
              <a:ext uri="{FF2B5EF4-FFF2-40B4-BE49-F238E27FC236}">
                <a16:creationId xmlns:a16="http://schemas.microsoft.com/office/drawing/2014/main" id="{FEE27354-F8C8-581A-E2DC-BD2DFD3A380A}"/>
              </a:ext>
            </a:extLst>
          </p:cNvPr>
          <p:cNvSpPr txBox="1">
            <a:spLocks/>
          </p:cNvSpPr>
          <p:nvPr/>
        </p:nvSpPr>
        <p:spPr>
          <a:xfrm>
            <a:off x="714886" y="3523485"/>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05</a:t>
            </a:r>
          </a:p>
        </p:txBody>
      </p:sp>
      <p:cxnSp>
        <p:nvCxnSpPr>
          <p:cNvPr id="5" name="Google Shape;196;p22">
            <a:extLst>
              <a:ext uri="{FF2B5EF4-FFF2-40B4-BE49-F238E27FC236}">
                <a16:creationId xmlns:a16="http://schemas.microsoft.com/office/drawing/2014/main" id="{A1FF5AAE-E622-E0AD-1D22-36F67462BDF4}"/>
              </a:ext>
            </a:extLst>
          </p:cNvPr>
          <p:cNvCxnSpPr/>
          <p:nvPr/>
        </p:nvCxnSpPr>
        <p:spPr>
          <a:xfrm>
            <a:off x="1322062" y="4329821"/>
            <a:ext cx="552600" cy="0"/>
          </a:xfrm>
          <a:prstGeom prst="straightConnector1">
            <a:avLst/>
          </a:prstGeom>
          <a:noFill/>
          <a:ln w="19050" cap="flat" cmpd="sng">
            <a:solidFill>
              <a:schemeClr val="dk1"/>
            </a:solidFill>
            <a:prstDash val="solid"/>
            <a:round/>
            <a:headEnd type="none" w="med" len="med"/>
            <a:tailEnd type="stealth" w="med" len="med"/>
          </a:ln>
        </p:spPr>
      </p:cxnSp>
      <p:sp>
        <p:nvSpPr>
          <p:cNvPr id="8" name="TextBox 7">
            <a:extLst>
              <a:ext uri="{FF2B5EF4-FFF2-40B4-BE49-F238E27FC236}">
                <a16:creationId xmlns:a16="http://schemas.microsoft.com/office/drawing/2014/main" id="{2DCED7B4-D140-9B62-43A4-135E8A77B8F2}"/>
              </a:ext>
            </a:extLst>
          </p:cNvPr>
          <p:cNvSpPr txBox="1"/>
          <p:nvPr/>
        </p:nvSpPr>
        <p:spPr>
          <a:xfrm>
            <a:off x="2050486" y="4121204"/>
            <a:ext cx="4572000" cy="400110"/>
          </a:xfrm>
          <a:prstGeom prst="rect">
            <a:avLst/>
          </a:prstGeom>
          <a:noFill/>
        </p:spPr>
        <p:txBody>
          <a:bodyPr wrap="square">
            <a:spAutoFit/>
          </a:bodyPr>
          <a:lstStyle/>
          <a:p>
            <a:pPr marL="0" lvl="0" indent="0" algn="l" rtl="0">
              <a:spcBef>
                <a:spcPts val="0"/>
              </a:spcBef>
              <a:spcAft>
                <a:spcPts val="0"/>
              </a:spcAft>
              <a:buNone/>
            </a:pPr>
            <a:r>
              <a:rPr lang="en-US" sz="2000" dirty="0">
                <a:latin typeface="Golos Text Medium" panose="020B0604020202020204" charset="0"/>
                <a:cs typeface="Golos Text Medium" panose="020B0604020202020204" charset="0"/>
              </a:rPr>
              <a:t>Conclusion</a:t>
            </a:r>
          </a:p>
        </p:txBody>
      </p:sp>
      <p:cxnSp>
        <p:nvCxnSpPr>
          <p:cNvPr id="2" name="Google Shape;195;p22">
            <a:extLst>
              <a:ext uri="{FF2B5EF4-FFF2-40B4-BE49-F238E27FC236}">
                <a16:creationId xmlns:a16="http://schemas.microsoft.com/office/drawing/2014/main" id="{CA11CAA5-1DAD-C47D-0648-0705D2DC6188}"/>
              </a:ext>
            </a:extLst>
          </p:cNvPr>
          <p:cNvCxnSpPr/>
          <p:nvPr/>
        </p:nvCxnSpPr>
        <p:spPr>
          <a:xfrm>
            <a:off x="1228259" y="2673663"/>
            <a:ext cx="552600" cy="0"/>
          </a:xfrm>
          <a:prstGeom prst="straightConnector1">
            <a:avLst/>
          </a:prstGeom>
          <a:noFill/>
          <a:ln w="19050" cap="flat" cmpd="sng">
            <a:solidFill>
              <a:schemeClr val="dk1"/>
            </a:solidFill>
            <a:prstDash val="solid"/>
            <a:round/>
            <a:headEnd type="none" w="med" len="med"/>
            <a:tailEnd type="stealth" w="med" len="med"/>
          </a:ln>
        </p:spPr>
      </p:cxnSp>
      <p:sp>
        <p:nvSpPr>
          <p:cNvPr id="7" name="Google Shape;192;p22">
            <a:extLst>
              <a:ext uri="{FF2B5EF4-FFF2-40B4-BE49-F238E27FC236}">
                <a16:creationId xmlns:a16="http://schemas.microsoft.com/office/drawing/2014/main" id="{5BF24C5C-7FCE-2788-A835-09767A9BD8D8}"/>
              </a:ext>
            </a:extLst>
          </p:cNvPr>
          <p:cNvSpPr txBox="1">
            <a:spLocks/>
          </p:cNvSpPr>
          <p:nvPr/>
        </p:nvSpPr>
        <p:spPr>
          <a:xfrm>
            <a:off x="714886" y="4083200"/>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06</a:t>
            </a:r>
          </a:p>
        </p:txBody>
      </p:sp>
      <p:sp>
        <p:nvSpPr>
          <p:cNvPr id="9" name="Google Shape;189;p22">
            <a:extLst>
              <a:ext uri="{FF2B5EF4-FFF2-40B4-BE49-F238E27FC236}">
                <a16:creationId xmlns:a16="http://schemas.microsoft.com/office/drawing/2014/main" id="{99B75A40-EEFA-72A3-ADDF-644A62292959}"/>
              </a:ext>
            </a:extLst>
          </p:cNvPr>
          <p:cNvSpPr txBox="1">
            <a:spLocks/>
          </p:cNvSpPr>
          <p:nvPr/>
        </p:nvSpPr>
        <p:spPr>
          <a:xfrm>
            <a:off x="1997526" y="2421007"/>
            <a:ext cx="6378300" cy="77204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chemeClr val="dk1"/>
                </a:solidFill>
                <a:latin typeface="Golos Text Medium"/>
                <a:ea typeface="Golos Text Medium"/>
                <a:cs typeface="Golos Text Medium"/>
                <a:sym typeface="Golos Text Medium"/>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Discussion </a:t>
            </a:r>
          </a:p>
          <a:p>
            <a:pPr marL="0" indent="0"/>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b="1" dirty="0">
              <a:solidFill>
                <a:schemeClr val="accent4"/>
              </a:solidFill>
            </a:endParaRPr>
          </a:p>
        </p:txBody>
      </p:sp>
      <p:grpSp>
        <p:nvGrpSpPr>
          <p:cNvPr id="210" name="Google Shape;210;p24"/>
          <p:cNvGrpSpPr/>
          <p:nvPr/>
        </p:nvGrpSpPr>
        <p:grpSpPr>
          <a:xfrm flipH="1">
            <a:off x="5214156" y="1094003"/>
            <a:ext cx="3706695" cy="2550084"/>
            <a:chOff x="4388650" y="2224200"/>
            <a:chExt cx="1707525" cy="1174775"/>
          </a:xfrm>
        </p:grpSpPr>
        <p:sp>
          <p:nvSpPr>
            <p:cNvPr id="211"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432369" y="578788"/>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Introduction</a:t>
            </a:r>
            <a:endParaRPr dirty="0"/>
          </a:p>
        </p:txBody>
      </p:sp>
      <p:sp>
        <p:nvSpPr>
          <p:cNvPr id="282" name="Google Shape;282;p25"/>
          <p:cNvSpPr txBox="1">
            <a:spLocks noGrp="1"/>
          </p:cNvSpPr>
          <p:nvPr>
            <p:ph type="body" idx="1"/>
          </p:nvPr>
        </p:nvSpPr>
        <p:spPr>
          <a:xfrm>
            <a:off x="440267" y="1122203"/>
            <a:ext cx="4620977" cy="389852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300" dirty="0"/>
              <a:t>Recommender systems are necessary for managing today’s overwhelming volume of information and users’ interactions with digital systems. They make recommendations smarter over time with help of algorithms and data mining techniques in accordance with users’ evolving behavior and preferences. Such systems do not only improve customer satisfaction by providing appropriate recommendations, but also enhance customer engagement and sales for the companies. Furthermore, they help in building customer retention by enhancing user experience through customization. All in all, recommender systems are crucial aspects of the modern world, as they guide targeted decisions and user experiences in the various fields.</a:t>
            </a:r>
            <a:endParaRPr sz="1300" dirty="0"/>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344389" y="2515649"/>
            <a:ext cx="7122299"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Summarization of the report</a:t>
            </a:r>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b="1" dirty="0">
              <a:solidFill>
                <a:schemeClr val="accent4"/>
              </a:solidFill>
            </a:endParaRPr>
          </a:p>
        </p:txBody>
      </p:sp>
      <p:grpSp>
        <p:nvGrpSpPr>
          <p:cNvPr id="210" name="Google Shape;210;p24"/>
          <p:cNvGrpSpPr/>
          <p:nvPr/>
        </p:nvGrpSpPr>
        <p:grpSpPr>
          <a:xfrm flipH="1">
            <a:off x="5214156" y="1094003"/>
            <a:ext cx="3706695" cy="2550084"/>
            <a:chOff x="4388650" y="2224200"/>
            <a:chExt cx="1707525" cy="1174775"/>
          </a:xfrm>
        </p:grpSpPr>
        <p:sp>
          <p:nvSpPr>
            <p:cNvPr id="211"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46710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9D61D298-9BF8-327E-653F-65A64009B73F}"/>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3FD5C5D5-0FDB-38D9-6AB3-90B0F7F7BA2A}"/>
              </a:ext>
            </a:extLst>
          </p:cNvPr>
          <p:cNvSpPr txBox="1">
            <a:spLocks noGrp="1"/>
          </p:cNvSpPr>
          <p:nvPr>
            <p:ph type="title"/>
          </p:nvPr>
        </p:nvSpPr>
        <p:spPr>
          <a:xfrm>
            <a:off x="191682" y="312299"/>
            <a:ext cx="5045556"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Summarization of the report</a:t>
            </a:r>
          </a:p>
        </p:txBody>
      </p:sp>
      <p:sp>
        <p:nvSpPr>
          <p:cNvPr id="282" name="Google Shape;282;p25">
            <a:extLst>
              <a:ext uri="{FF2B5EF4-FFF2-40B4-BE49-F238E27FC236}">
                <a16:creationId xmlns:a16="http://schemas.microsoft.com/office/drawing/2014/main" id="{F56FCC8F-A738-62DA-21D4-1485F15AD5C4}"/>
              </a:ext>
            </a:extLst>
          </p:cNvPr>
          <p:cNvSpPr txBox="1">
            <a:spLocks noGrp="1"/>
          </p:cNvSpPr>
          <p:nvPr>
            <p:ph type="body" idx="1"/>
          </p:nvPr>
        </p:nvSpPr>
        <p:spPr>
          <a:xfrm>
            <a:off x="351327" y="1461747"/>
            <a:ext cx="4628875" cy="239604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dirty="0"/>
              <a:t>Recommender systems has three methodologies:</a:t>
            </a:r>
          </a:p>
          <a:p>
            <a:pPr marL="0" lvl="0" indent="0" algn="l" rtl="0">
              <a:spcBef>
                <a:spcPts val="0"/>
              </a:spcBef>
              <a:spcAft>
                <a:spcPts val="0"/>
              </a:spcAft>
              <a:buNone/>
            </a:pPr>
            <a:r>
              <a:rPr lang="en-US" sz="1300" dirty="0"/>
              <a:t> </a:t>
            </a:r>
          </a:p>
          <a:p>
            <a:pPr marL="0" lvl="0" indent="0" algn="l" rtl="0">
              <a:spcBef>
                <a:spcPts val="0"/>
              </a:spcBef>
              <a:spcAft>
                <a:spcPts val="0"/>
              </a:spcAft>
              <a:buNone/>
            </a:pPr>
            <a:r>
              <a:rPr lang="en-US" sz="1200" dirty="0"/>
              <a:t>1- Content based filtering: which recommends items based on user’s interest by using his profile. </a:t>
            </a:r>
          </a:p>
          <a:p>
            <a:pPr marL="0" lvl="0" indent="0" algn="l" rtl="0">
              <a:spcBef>
                <a:spcPts val="0"/>
              </a:spcBef>
              <a:spcAft>
                <a:spcPts val="0"/>
              </a:spcAft>
              <a:buNone/>
            </a:pPr>
            <a:r>
              <a:rPr lang="en-US" sz="1200" dirty="0"/>
              <a:t>2- Collaborating filtering: which recommends items based on preferences of similar users. </a:t>
            </a:r>
          </a:p>
          <a:p>
            <a:pPr marL="0" lvl="0" indent="0" algn="l" rtl="0">
              <a:spcBef>
                <a:spcPts val="0"/>
              </a:spcBef>
              <a:spcAft>
                <a:spcPts val="0"/>
              </a:spcAft>
              <a:buNone/>
            </a:pPr>
            <a:r>
              <a:rPr lang="en-US" sz="1200" dirty="0"/>
              <a:t>3- Knowledge based systems: which relies on specific rules and exiting knowledge about the user’s needs and item features</a:t>
            </a:r>
            <a:r>
              <a:rPr lang="en-US" dirty="0"/>
              <a:t>. </a:t>
            </a:r>
            <a:endParaRPr dirty="0"/>
          </a:p>
        </p:txBody>
      </p:sp>
      <p:grpSp>
        <p:nvGrpSpPr>
          <p:cNvPr id="2" name="Google Shape;283;p25">
            <a:extLst>
              <a:ext uri="{FF2B5EF4-FFF2-40B4-BE49-F238E27FC236}">
                <a16:creationId xmlns:a16="http://schemas.microsoft.com/office/drawing/2014/main" id="{49044E46-6427-63A4-2BD1-A6A99669B02D}"/>
              </a:ext>
            </a:extLst>
          </p:cNvPr>
          <p:cNvGrpSpPr/>
          <p:nvPr/>
        </p:nvGrpSpPr>
        <p:grpSpPr>
          <a:xfrm>
            <a:off x="5201312" y="408065"/>
            <a:ext cx="3303886" cy="3878927"/>
            <a:chOff x="5201312" y="729700"/>
            <a:chExt cx="3303886" cy="3878927"/>
          </a:xfrm>
        </p:grpSpPr>
        <p:grpSp>
          <p:nvGrpSpPr>
            <p:cNvPr id="3" name="Google Shape;284;p25">
              <a:extLst>
                <a:ext uri="{FF2B5EF4-FFF2-40B4-BE49-F238E27FC236}">
                  <a16:creationId xmlns:a16="http://schemas.microsoft.com/office/drawing/2014/main" id="{32E9614F-5FD1-F236-3D23-C2F303F708F9}"/>
                </a:ext>
              </a:extLst>
            </p:cNvPr>
            <p:cNvGrpSpPr/>
            <p:nvPr/>
          </p:nvGrpSpPr>
          <p:grpSpPr>
            <a:xfrm flipH="1">
              <a:off x="5201312" y="932488"/>
              <a:ext cx="1331387" cy="724666"/>
              <a:chOff x="238125" y="2409350"/>
              <a:chExt cx="760575" cy="414000"/>
            </a:xfrm>
          </p:grpSpPr>
          <p:sp>
            <p:nvSpPr>
              <p:cNvPr id="342" name="Google Shape;285;p25">
                <a:extLst>
                  <a:ext uri="{FF2B5EF4-FFF2-40B4-BE49-F238E27FC236}">
                    <a16:creationId xmlns:a16="http://schemas.microsoft.com/office/drawing/2014/main" id="{0BBB6955-C707-AD9A-7D90-9B7659967758}"/>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86;p25">
                <a:extLst>
                  <a:ext uri="{FF2B5EF4-FFF2-40B4-BE49-F238E27FC236}">
                    <a16:creationId xmlns:a16="http://schemas.microsoft.com/office/drawing/2014/main" id="{FC9030BD-3879-F8D4-4A4E-A24E3FAD36CA}"/>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87;p25">
                <a:extLst>
                  <a:ext uri="{FF2B5EF4-FFF2-40B4-BE49-F238E27FC236}">
                    <a16:creationId xmlns:a16="http://schemas.microsoft.com/office/drawing/2014/main" id="{BFC9BCF9-D485-9986-3DA8-AB5F3AE82F7C}"/>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88;p25">
                <a:extLst>
                  <a:ext uri="{FF2B5EF4-FFF2-40B4-BE49-F238E27FC236}">
                    <a16:creationId xmlns:a16="http://schemas.microsoft.com/office/drawing/2014/main" id="{32032F9D-8F8D-D746-E02C-6BDF2E730B8F}"/>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89;p25">
                <a:extLst>
                  <a:ext uri="{FF2B5EF4-FFF2-40B4-BE49-F238E27FC236}">
                    <a16:creationId xmlns:a16="http://schemas.microsoft.com/office/drawing/2014/main" id="{34A0F888-8567-DAD2-567E-BC6223028DE6}"/>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90;p25">
                <a:extLst>
                  <a:ext uri="{FF2B5EF4-FFF2-40B4-BE49-F238E27FC236}">
                    <a16:creationId xmlns:a16="http://schemas.microsoft.com/office/drawing/2014/main" id="{286241CA-3EBB-F26E-BE4D-5B7B21D27EEA}"/>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91;p25">
                <a:extLst>
                  <a:ext uri="{FF2B5EF4-FFF2-40B4-BE49-F238E27FC236}">
                    <a16:creationId xmlns:a16="http://schemas.microsoft.com/office/drawing/2014/main" id="{0DFC916D-3227-ACB8-4CB5-87C7C2F6C972}"/>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92;p25">
                <a:extLst>
                  <a:ext uri="{FF2B5EF4-FFF2-40B4-BE49-F238E27FC236}">
                    <a16:creationId xmlns:a16="http://schemas.microsoft.com/office/drawing/2014/main" id="{2226B3E9-A443-9064-ABD6-B488B259864C}"/>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93;p25">
                <a:extLst>
                  <a:ext uri="{FF2B5EF4-FFF2-40B4-BE49-F238E27FC236}">
                    <a16:creationId xmlns:a16="http://schemas.microsoft.com/office/drawing/2014/main" id="{42B4484E-44C2-AFD3-DED2-12DAD5869BBD}"/>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94;p25">
                <a:extLst>
                  <a:ext uri="{FF2B5EF4-FFF2-40B4-BE49-F238E27FC236}">
                    <a16:creationId xmlns:a16="http://schemas.microsoft.com/office/drawing/2014/main" id="{6E2231C3-C5CB-D560-5CFB-682B4FFA6B3B}"/>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95;p25">
                <a:extLst>
                  <a:ext uri="{FF2B5EF4-FFF2-40B4-BE49-F238E27FC236}">
                    <a16:creationId xmlns:a16="http://schemas.microsoft.com/office/drawing/2014/main" id="{50FCA16B-5BA9-FA59-E04C-F6DF27BBA94D}"/>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96;p25">
                <a:extLst>
                  <a:ext uri="{FF2B5EF4-FFF2-40B4-BE49-F238E27FC236}">
                    <a16:creationId xmlns:a16="http://schemas.microsoft.com/office/drawing/2014/main" id="{89E2F2F8-F0AD-1198-0AC4-B658D459C83A}"/>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97;p25">
              <a:extLst>
                <a:ext uri="{FF2B5EF4-FFF2-40B4-BE49-F238E27FC236}">
                  <a16:creationId xmlns:a16="http://schemas.microsoft.com/office/drawing/2014/main" id="{4BE41559-0F1A-4E58-C4B1-D6FCE902217A}"/>
                </a:ext>
              </a:extLst>
            </p:cNvPr>
            <p:cNvGrpSpPr/>
            <p:nvPr/>
          </p:nvGrpSpPr>
          <p:grpSpPr>
            <a:xfrm>
              <a:off x="5434633" y="1349646"/>
              <a:ext cx="3070564" cy="3258981"/>
              <a:chOff x="1304275" y="2258525"/>
              <a:chExt cx="1138300" cy="1208194"/>
            </a:xfrm>
          </p:grpSpPr>
          <p:sp>
            <p:nvSpPr>
              <p:cNvPr id="13" name="Google Shape;298;p25">
                <a:extLst>
                  <a:ext uri="{FF2B5EF4-FFF2-40B4-BE49-F238E27FC236}">
                    <a16:creationId xmlns:a16="http://schemas.microsoft.com/office/drawing/2014/main" id="{D5CD5B6B-A362-8918-1967-36CF9253213F}"/>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9;p25">
                <a:extLst>
                  <a:ext uri="{FF2B5EF4-FFF2-40B4-BE49-F238E27FC236}">
                    <a16:creationId xmlns:a16="http://schemas.microsoft.com/office/drawing/2014/main" id="{A0B5FAEC-64E6-E5E4-44C3-555A488D464F}"/>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0;p25">
                <a:extLst>
                  <a:ext uri="{FF2B5EF4-FFF2-40B4-BE49-F238E27FC236}">
                    <a16:creationId xmlns:a16="http://schemas.microsoft.com/office/drawing/2014/main" id="{6F3AF585-D1D6-69CB-29DE-A0901273AD98}"/>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1;p25">
                <a:extLst>
                  <a:ext uri="{FF2B5EF4-FFF2-40B4-BE49-F238E27FC236}">
                    <a16:creationId xmlns:a16="http://schemas.microsoft.com/office/drawing/2014/main" id="{3EE35830-9DAD-0FE3-5DC9-D634E4A34FFE}"/>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2;p25">
                <a:extLst>
                  <a:ext uri="{FF2B5EF4-FFF2-40B4-BE49-F238E27FC236}">
                    <a16:creationId xmlns:a16="http://schemas.microsoft.com/office/drawing/2014/main" id="{9309C8B4-C0E5-535E-4A36-358B6FED802E}"/>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3;p25">
                <a:extLst>
                  <a:ext uri="{FF2B5EF4-FFF2-40B4-BE49-F238E27FC236}">
                    <a16:creationId xmlns:a16="http://schemas.microsoft.com/office/drawing/2014/main" id="{3FE47F5E-1973-0259-7EDD-9DA0CDA09A62}"/>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4;p25">
                <a:extLst>
                  <a:ext uri="{FF2B5EF4-FFF2-40B4-BE49-F238E27FC236}">
                    <a16:creationId xmlns:a16="http://schemas.microsoft.com/office/drawing/2014/main" id="{CF10668A-10FB-C26B-CE88-7D0B0BAF095E}"/>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p25">
                <a:extLst>
                  <a:ext uri="{FF2B5EF4-FFF2-40B4-BE49-F238E27FC236}">
                    <a16:creationId xmlns:a16="http://schemas.microsoft.com/office/drawing/2014/main" id="{9DD8F60B-88B7-94A2-B0DD-1A450E2E5262}"/>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6;p25">
                <a:extLst>
                  <a:ext uri="{FF2B5EF4-FFF2-40B4-BE49-F238E27FC236}">
                    <a16:creationId xmlns:a16="http://schemas.microsoft.com/office/drawing/2014/main" id="{5FD5696F-E74A-937A-63A0-8FC2FD5B46AF}"/>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7;p25">
                <a:extLst>
                  <a:ext uri="{FF2B5EF4-FFF2-40B4-BE49-F238E27FC236}">
                    <a16:creationId xmlns:a16="http://schemas.microsoft.com/office/drawing/2014/main" id="{FCB1A821-940B-DCBD-CDC6-FC762E8187E2}"/>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8;p25">
                <a:extLst>
                  <a:ext uri="{FF2B5EF4-FFF2-40B4-BE49-F238E27FC236}">
                    <a16:creationId xmlns:a16="http://schemas.microsoft.com/office/drawing/2014/main" id="{64ABF25E-4AA7-9156-03E9-AF15431F6C92}"/>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9;p25">
                <a:extLst>
                  <a:ext uri="{FF2B5EF4-FFF2-40B4-BE49-F238E27FC236}">
                    <a16:creationId xmlns:a16="http://schemas.microsoft.com/office/drawing/2014/main" id="{E256AAE8-2066-C23B-19BA-8DFBD7170DA7}"/>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10;p25">
                <a:extLst>
                  <a:ext uri="{FF2B5EF4-FFF2-40B4-BE49-F238E27FC236}">
                    <a16:creationId xmlns:a16="http://schemas.microsoft.com/office/drawing/2014/main" id="{30B5374D-1DA7-C841-ED1D-22E8A2611C87}"/>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1;p25">
                <a:extLst>
                  <a:ext uri="{FF2B5EF4-FFF2-40B4-BE49-F238E27FC236}">
                    <a16:creationId xmlns:a16="http://schemas.microsoft.com/office/drawing/2014/main" id="{676A568F-5A3F-E878-08F3-62A5ADAD4D54}"/>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12;p25">
                <a:extLst>
                  <a:ext uri="{FF2B5EF4-FFF2-40B4-BE49-F238E27FC236}">
                    <a16:creationId xmlns:a16="http://schemas.microsoft.com/office/drawing/2014/main" id="{458D8D66-1EA9-4EA7-A38D-3B41A8AE3324}"/>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3;p25">
                <a:extLst>
                  <a:ext uri="{FF2B5EF4-FFF2-40B4-BE49-F238E27FC236}">
                    <a16:creationId xmlns:a16="http://schemas.microsoft.com/office/drawing/2014/main" id="{CA246EC4-9B60-D535-DB91-1B9C60ABA03E}"/>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4;p25">
                <a:extLst>
                  <a:ext uri="{FF2B5EF4-FFF2-40B4-BE49-F238E27FC236}">
                    <a16:creationId xmlns:a16="http://schemas.microsoft.com/office/drawing/2014/main" id="{11E11B9B-9FC0-DEE9-FC8F-870B8F347095}"/>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15;p25">
                <a:extLst>
                  <a:ext uri="{FF2B5EF4-FFF2-40B4-BE49-F238E27FC236}">
                    <a16:creationId xmlns:a16="http://schemas.microsoft.com/office/drawing/2014/main" id="{C9DD82D7-99B2-20AF-A1A3-A28110ABF892}"/>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6;p25">
                <a:extLst>
                  <a:ext uri="{FF2B5EF4-FFF2-40B4-BE49-F238E27FC236}">
                    <a16:creationId xmlns:a16="http://schemas.microsoft.com/office/drawing/2014/main" id="{8BF168F2-4F65-D2EC-252C-CDAD86688C67}"/>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7;p25">
                <a:extLst>
                  <a:ext uri="{FF2B5EF4-FFF2-40B4-BE49-F238E27FC236}">
                    <a16:creationId xmlns:a16="http://schemas.microsoft.com/office/drawing/2014/main" id="{35ACDB4A-3E15-A8CD-D6A3-D922270511E1}"/>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8;p25">
                <a:extLst>
                  <a:ext uri="{FF2B5EF4-FFF2-40B4-BE49-F238E27FC236}">
                    <a16:creationId xmlns:a16="http://schemas.microsoft.com/office/drawing/2014/main" id="{D8EEDF09-480D-4BDC-A131-9E7210283170}"/>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9;p25">
                <a:extLst>
                  <a:ext uri="{FF2B5EF4-FFF2-40B4-BE49-F238E27FC236}">
                    <a16:creationId xmlns:a16="http://schemas.microsoft.com/office/drawing/2014/main" id="{3C24AF0E-D236-A26E-ACBE-81B6522F46E1}"/>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0;p25">
                <a:extLst>
                  <a:ext uri="{FF2B5EF4-FFF2-40B4-BE49-F238E27FC236}">
                    <a16:creationId xmlns:a16="http://schemas.microsoft.com/office/drawing/2014/main" id="{44F76F87-0794-9B7A-EDF9-9A996689408C}"/>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1;p25">
                <a:extLst>
                  <a:ext uri="{FF2B5EF4-FFF2-40B4-BE49-F238E27FC236}">
                    <a16:creationId xmlns:a16="http://schemas.microsoft.com/office/drawing/2014/main" id="{1E3EC8CD-6A09-967F-F965-DD06EA8CB403}"/>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2;p25">
                <a:extLst>
                  <a:ext uri="{FF2B5EF4-FFF2-40B4-BE49-F238E27FC236}">
                    <a16:creationId xmlns:a16="http://schemas.microsoft.com/office/drawing/2014/main" id="{0CCAE716-4449-E924-775E-46A5A16FD555}"/>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3;p25">
                <a:extLst>
                  <a:ext uri="{FF2B5EF4-FFF2-40B4-BE49-F238E27FC236}">
                    <a16:creationId xmlns:a16="http://schemas.microsoft.com/office/drawing/2014/main" id="{16133100-B089-10C6-D4F3-684D73E0344E}"/>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4;p25">
                <a:extLst>
                  <a:ext uri="{FF2B5EF4-FFF2-40B4-BE49-F238E27FC236}">
                    <a16:creationId xmlns:a16="http://schemas.microsoft.com/office/drawing/2014/main" id="{E3EDCA0E-8E04-BD87-5DAE-BC65B2E6FEE0}"/>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5;p25">
                <a:extLst>
                  <a:ext uri="{FF2B5EF4-FFF2-40B4-BE49-F238E27FC236}">
                    <a16:creationId xmlns:a16="http://schemas.microsoft.com/office/drawing/2014/main" id="{53D7E4B2-9712-05FC-88FF-324A57E24E09}"/>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6;p25">
                <a:extLst>
                  <a:ext uri="{FF2B5EF4-FFF2-40B4-BE49-F238E27FC236}">
                    <a16:creationId xmlns:a16="http://schemas.microsoft.com/office/drawing/2014/main" id="{D87CD87B-751E-7F5E-D28A-05817B54DB77}"/>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7;p25">
                <a:extLst>
                  <a:ext uri="{FF2B5EF4-FFF2-40B4-BE49-F238E27FC236}">
                    <a16:creationId xmlns:a16="http://schemas.microsoft.com/office/drawing/2014/main" id="{441074EA-68B5-1DBA-A88D-D641870AED26}"/>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8;p25">
                <a:extLst>
                  <a:ext uri="{FF2B5EF4-FFF2-40B4-BE49-F238E27FC236}">
                    <a16:creationId xmlns:a16="http://schemas.microsoft.com/office/drawing/2014/main" id="{5C84747D-8490-761E-97E4-13178C500D6A}"/>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9;p25">
                <a:extLst>
                  <a:ext uri="{FF2B5EF4-FFF2-40B4-BE49-F238E27FC236}">
                    <a16:creationId xmlns:a16="http://schemas.microsoft.com/office/drawing/2014/main" id="{528D8345-8C89-212F-B26A-CD210554D708}"/>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30;p25">
                <a:extLst>
                  <a:ext uri="{FF2B5EF4-FFF2-40B4-BE49-F238E27FC236}">
                    <a16:creationId xmlns:a16="http://schemas.microsoft.com/office/drawing/2014/main" id="{8B349DE4-E4EF-5723-7D1F-45F268C5C8B5}"/>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31;p25">
                <a:extLst>
                  <a:ext uri="{FF2B5EF4-FFF2-40B4-BE49-F238E27FC236}">
                    <a16:creationId xmlns:a16="http://schemas.microsoft.com/office/drawing/2014/main" id="{53713CFC-BCB8-6761-214F-4C62B5DD4158}"/>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32;p25">
                <a:extLst>
                  <a:ext uri="{FF2B5EF4-FFF2-40B4-BE49-F238E27FC236}">
                    <a16:creationId xmlns:a16="http://schemas.microsoft.com/office/drawing/2014/main" id="{022CBB78-0621-8576-15C1-D906AE3B612F}"/>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3;p25">
                <a:extLst>
                  <a:ext uri="{FF2B5EF4-FFF2-40B4-BE49-F238E27FC236}">
                    <a16:creationId xmlns:a16="http://schemas.microsoft.com/office/drawing/2014/main" id="{35918F82-0E2A-1BBB-1592-746468639302}"/>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4;p25">
                <a:extLst>
                  <a:ext uri="{FF2B5EF4-FFF2-40B4-BE49-F238E27FC236}">
                    <a16:creationId xmlns:a16="http://schemas.microsoft.com/office/drawing/2014/main" id="{1265925B-58B8-9949-7328-ECBEE954B008}"/>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5;p25">
                <a:extLst>
                  <a:ext uri="{FF2B5EF4-FFF2-40B4-BE49-F238E27FC236}">
                    <a16:creationId xmlns:a16="http://schemas.microsoft.com/office/drawing/2014/main" id="{67CB9A73-8392-3012-D0BD-5B7F53C5DE94}"/>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6;p25">
                <a:extLst>
                  <a:ext uri="{FF2B5EF4-FFF2-40B4-BE49-F238E27FC236}">
                    <a16:creationId xmlns:a16="http://schemas.microsoft.com/office/drawing/2014/main" id="{CACEADBF-E948-F933-F054-43C50B3F5835}"/>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7;p25">
                <a:extLst>
                  <a:ext uri="{FF2B5EF4-FFF2-40B4-BE49-F238E27FC236}">
                    <a16:creationId xmlns:a16="http://schemas.microsoft.com/office/drawing/2014/main" id="{7AE9D341-763A-0602-0F0C-01B641EF6564}"/>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8;p25">
                <a:extLst>
                  <a:ext uri="{FF2B5EF4-FFF2-40B4-BE49-F238E27FC236}">
                    <a16:creationId xmlns:a16="http://schemas.microsoft.com/office/drawing/2014/main" id="{E0DE69E6-D6FD-ECC4-1F45-9080BABDFC2C}"/>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9;p25">
                <a:extLst>
                  <a:ext uri="{FF2B5EF4-FFF2-40B4-BE49-F238E27FC236}">
                    <a16:creationId xmlns:a16="http://schemas.microsoft.com/office/drawing/2014/main" id="{84F8C0A1-FFC8-6098-B966-B9B887193268}"/>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0;p25">
                <a:extLst>
                  <a:ext uri="{FF2B5EF4-FFF2-40B4-BE49-F238E27FC236}">
                    <a16:creationId xmlns:a16="http://schemas.microsoft.com/office/drawing/2014/main" id="{AB0C6AE9-4A56-27A3-3D10-068441BA3E26}"/>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1;p25">
                <a:extLst>
                  <a:ext uri="{FF2B5EF4-FFF2-40B4-BE49-F238E27FC236}">
                    <a16:creationId xmlns:a16="http://schemas.microsoft.com/office/drawing/2014/main" id="{B261EFBC-0FBE-0310-3E51-519CC2EAEE48}"/>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42;p25">
                <a:extLst>
                  <a:ext uri="{FF2B5EF4-FFF2-40B4-BE49-F238E27FC236}">
                    <a16:creationId xmlns:a16="http://schemas.microsoft.com/office/drawing/2014/main" id="{EC40E99B-DB40-4970-CD87-872FE2FCEDA9}"/>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3;p25">
                <a:extLst>
                  <a:ext uri="{FF2B5EF4-FFF2-40B4-BE49-F238E27FC236}">
                    <a16:creationId xmlns:a16="http://schemas.microsoft.com/office/drawing/2014/main" id="{16E2EA2D-4B58-DF6B-AA64-616C33A2D71A}"/>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4;p25">
                <a:extLst>
                  <a:ext uri="{FF2B5EF4-FFF2-40B4-BE49-F238E27FC236}">
                    <a16:creationId xmlns:a16="http://schemas.microsoft.com/office/drawing/2014/main" id="{5ABC65A0-C005-96AA-06BB-3AC042F0D151}"/>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5;p25">
                <a:extLst>
                  <a:ext uri="{FF2B5EF4-FFF2-40B4-BE49-F238E27FC236}">
                    <a16:creationId xmlns:a16="http://schemas.microsoft.com/office/drawing/2014/main" id="{F0C2EBF8-B98A-ABBD-71B5-0407F77989B7}"/>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6;p25">
                <a:extLst>
                  <a:ext uri="{FF2B5EF4-FFF2-40B4-BE49-F238E27FC236}">
                    <a16:creationId xmlns:a16="http://schemas.microsoft.com/office/drawing/2014/main" id="{8A9CC0E8-C310-F5B8-D7FE-A0B11DE64F6F}"/>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7;p25">
                <a:extLst>
                  <a:ext uri="{FF2B5EF4-FFF2-40B4-BE49-F238E27FC236}">
                    <a16:creationId xmlns:a16="http://schemas.microsoft.com/office/drawing/2014/main" id="{07429CF7-52EE-D7B1-95B9-C65354A37B00}"/>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8;p25">
                <a:extLst>
                  <a:ext uri="{FF2B5EF4-FFF2-40B4-BE49-F238E27FC236}">
                    <a16:creationId xmlns:a16="http://schemas.microsoft.com/office/drawing/2014/main" id="{0BA223E1-BF2D-5EA8-7858-0F5D6940B4BD}"/>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49;p25">
                <a:extLst>
                  <a:ext uri="{FF2B5EF4-FFF2-40B4-BE49-F238E27FC236}">
                    <a16:creationId xmlns:a16="http://schemas.microsoft.com/office/drawing/2014/main" id="{F185A58E-352E-51DE-CF43-6FC863ACA038}"/>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50;p25">
                <a:extLst>
                  <a:ext uri="{FF2B5EF4-FFF2-40B4-BE49-F238E27FC236}">
                    <a16:creationId xmlns:a16="http://schemas.microsoft.com/office/drawing/2014/main" id="{3C13D443-E8B4-E606-BF28-1D03093339C3}"/>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51;p25">
                <a:extLst>
                  <a:ext uri="{FF2B5EF4-FFF2-40B4-BE49-F238E27FC236}">
                    <a16:creationId xmlns:a16="http://schemas.microsoft.com/office/drawing/2014/main" id="{B4BD7AD0-2191-66B9-EE44-4FCDFF524E68}"/>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52;p25">
                <a:extLst>
                  <a:ext uri="{FF2B5EF4-FFF2-40B4-BE49-F238E27FC236}">
                    <a16:creationId xmlns:a16="http://schemas.microsoft.com/office/drawing/2014/main" id="{B0FF2DD9-592D-7166-1429-76DF087D40D8}"/>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53;p25">
                <a:extLst>
                  <a:ext uri="{FF2B5EF4-FFF2-40B4-BE49-F238E27FC236}">
                    <a16:creationId xmlns:a16="http://schemas.microsoft.com/office/drawing/2014/main" id="{4BA72EB9-A4F4-4CB1-ACE2-46C43D9894CD}"/>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54;p25">
                <a:extLst>
                  <a:ext uri="{FF2B5EF4-FFF2-40B4-BE49-F238E27FC236}">
                    <a16:creationId xmlns:a16="http://schemas.microsoft.com/office/drawing/2014/main" id="{FBA84C62-6FEB-C63C-5728-19CE6E01ECB2}"/>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55;p25">
                <a:extLst>
                  <a:ext uri="{FF2B5EF4-FFF2-40B4-BE49-F238E27FC236}">
                    <a16:creationId xmlns:a16="http://schemas.microsoft.com/office/drawing/2014/main" id="{4EED724B-6DFB-E9B7-8AC0-00DF01E439D7}"/>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56;p25">
                <a:extLst>
                  <a:ext uri="{FF2B5EF4-FFF2-40B4-BE49-F238E27FC236}">
                    <a16:creationId xmlns:a16="http://schemas.microsoft.com/office/drawing/2014/main" id="{8D4E8988-DCB4-F8CC-B739-C6E7B66694E3}"/>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57;p25">
                <a:extLst>
                  <a:ext uri="{FF2B5EF4-FFF2-40B4-BE49-F238E27FC236}">
                    <a16:creationId xmlns:a16="http://schemas.microsoft.com/office/drawing/2014/main" id="{921257A9-DED8-B2BF-7D30-9503A9ADE432}"/>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58;p25">
                <a:extLst>
                  <a:ext uri="{FF2B5EF4-FFF2-40B4-BE49-F238E27FC236}">
                    <a16:creationId xmlns:a16="http://schemas.microsoft.com/office/drawing/2014/main" id="{87F9DF05-DEF9-B978-C6DF-9C836F73B0F4}"/>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59;p25">
                <a:extLst>
                  <a:ext uri="{FF2B5EF4-FFF2-40B4-BE49-F238E27FC236}">
                    <a16:creationId xmlns:a16="http://schemas.microsoft.com/office/drawing/2014/main" id="{32C9A3C8-6D4C-752B-A517-7D2A8BF00BB9}"/>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60;p25">
                <a:extLst>
                  <a:ext uri="{FF2B5EF4-FFF2-40B4-BE49-F238E27FC236}">
                    <a16:creationId xmlns:a16="http://schemas.microsoft.com/office/drawing/2014/main" id="{9523038A-572A-8128-FFD5-F863892B38C1}"/>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61;p25">
                <a:extLst>
                  <a:ext uri="{FF2B5EF4-FFF2-40B4-BE49-F238E27FC236}">
                    <a16:creationId xmlns:a16="http://schemas.microsoft.com/office/drawing/2014/main" id="{B9156309-87A4-0CDE-A0A8-CD5FE2879638}"/>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62;p25">
                <a:extLst>
                  <a:ext uri="{FF2B5EF4-FFF2-40B4-BE49-F238E27FC236}">
                    <a16:creationId xmlns:a16="http://schemas.microsoft.com/office/drawing/2014/main" id="{B620A6AA-E151-1F16-3D5A-54999626BCD8}"/>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63;p25">
                <a:extLst>
                  <a:ext uri="{FF2B5EF4-FFF2-40B4-BE49-F238E27FC236}">
                    <a16:creationId xmlns:a16="http://schemas.microsoft.com/office/drawing/2014/main" id="{41F8B4B8-848A-C4C9-1E1D-E672B7A993AE}"/>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64;p25">
                <a:extLst>
                  <a:ext uri="{FF2B5EF4-FFF2-40B4-BE49-F238E27FC236}">
                    <a16:creationId xmlns:a16="http://schemas.microsoft.com/office/drawing/2014/main" id="{C7A19D8B-BE5D-ADD0-FC4F-94696AD49249}"/>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65;p25">
                <a:extLst>
                  <a:ext uri="{FF2B5EF4-FFF2-40B4-BE49-F238E27FC236}">
                    <a16:creationId xmlns:a16="http://schemas.microsoft.com/office/drawing/2014/main" id="{E6D0938C-EBB2-A903-53A5-A1CC98C54DDA}"/>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66;p25">
                <a:extLst>
                  <a:ext uri="{FF2B5EF4-FFF2-40B4-BE49-F238E27FC236}">
                    <a16:creationId xmlns:a16="http://schemas.microsoft.com/office/drawing/2014/main" id="{B27F07DE-61E8-6320-4274-29AFDA819B6B}"/>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67;p25">
                <a:extLst>
                  <a:ext uri="{FF2B5EF4-FFF2-40B4-BE49-F238E27FC236}">
                    <a16:creationId xmlns:a16="http://schemas.microsoft.com/office/drawing/2014/main" id="{C5CD6A61-D8FF-DC4B-D104-4DA00D9BDBC6}"/>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68;p25">
                <a:extLst>
                  <a:ext uri="{FF2B5EF4-FFF2-40B4-BE49-F238E27FC236}">
                    <a16:creationId xmlns:a16="http://schemas.microsoft.com/office/drawing/2014/main" id="{A3D3B990-565C-BE55-BC24-0FD3745446F7}"/>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69;p25">
                <a:extLst>
                  <a:ext uri="{FF2B5EF4-FFF2-40B4-BE49-F238E27FC236}">
                    <a16:creationId xmlns:a16="http://schemas.microsoft.com/office/drawing/2014/main" id="{DD1388A7-E9C3-84FB-0CA3-277C91103E0D}"/>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70;p25">
                <a:extLst>
                  <a:ext uri="{FF2B5EF4-FFF2-40B4-BE49-F238E27FC236}">
                    <a16:creationId xmlns:a16="http://schemas.microsoft.com/office/drawing/2014/main" id="{86B07829-B066-C7D1-E909-E583DE347961}"/>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1;p25">
                <a:extLst>
                  <a:ext uri="{FF2B5EF4-FFF2-40B4-BE49-F238E27FC236}">
                    <a16:creationId xmlns:a16="http://schemas.microsoft.com/office/drawing/2014/main" id="{6E8C228C-9918-E896-A1C5-55D2B2D91507}"/>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2;p25">
                <a:extLst>
                  <a:ext uri="{FF2B5EF4-FFF2-40B4-BE49-F238E27FC236}">
                    <a16:creationId xmlns:a16="http://schemas.microsoft.com/office/drawing/2014/main" id="{D1CAD537-9AF1-5647-7582-5D024C1319CF}"/>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73;p25">
                <a:extLst>
                  <a:ext uri="{FF2B5EF4-FFF2-40B4-BE49-F238E27FC236}">
                    <a16:creationId xmlns:a16="http://schemas.microsoft.com/office/drawing/2014/main" id="{C2BEE22C-8618-E61C-EFE9-03345A85489E}"/>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74;p25">
                <a:extLst>
                  <a:ext uri="{FF2B5EF4-FFF2-40B4-BE49-F238E27FC236}">
                    <a16:creationId xmlns:a16="http://schemas.microsoft.com/office/drawing/2014/main" id="{84E147B1-E87D-DF01-B930-9698AF214CF8}"/>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5;p25">
                <a:extLst>
                  <a:ext uri="{FF2B5EF4-FFF2-40B4-BE49-F238E27FC236}">
                    <a16:creationId xmlns:a16="http://schemas.microsoft.com/office/drawing/2014/main" id="{40F04E19-1CDB-107D-F9C2-1160281DFE7A}"/>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76;p25">
                <a:extLst>
                  <a:ext uri="{FF2B5EF4-FFF2-40B4-BE49-F238E27FC236}">
                    <a16:creationId xmlns:a16="http://schemas.microsoft.com/office/drawing/2014/main" id="{44AD1468-1F06-CE8D-53AD-2EDF690B6D9C}"/>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77;p25">
                <a:extLst>
                  <a:ext uri="{FF2B5EF4-FFF2-40B4-BE49-F238E27FC236}">
                    <a16:creationId xmlns:a16="http://schemas.microsoft.com/office/drawing/2014/main" id="{C8EF8B3A-0AE6-1E53-52D1-3076E950EEE6}"/>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78;p25">
                <a:extLst>
                  <a:ext uri="{FF2B5EF4-FFF2-40B4-BE49-F238E27FC236}">
                    <a16:creationId xmlns:a16="http://schemas.microsoft.com/office/drawing/2014/main" id="{9C480B62-9D7C-2BC5-DD1D-0C163E8336B4}"/>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79;p25">
                <a:extLst>
                  <a:ext uri="{FF2B5EF4-FFF2-40B4-BE49-F238E27FC236}">
                    <a16:creationId xmlns:a16="http://schemas.microsoft.com/office/drawing/2014/main" id="{F99C14AB-33D6-D433-1346-7E2A2B2F15CF}"/>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80;p25">
                <a:extLst>
                  <a:ext uri="{FF2B5EF4-FFF2-40B4-BE49-F238E27FC236}">
                    <a16:creationId xmlns:a16="http://schemas.microsoft.com/office/drawing/2014/main" id="{6A5B8B5F-CDAB-F14C-7C72-F82102F118A9}"/>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81;p25">
                <a:extLst>
                  <a:ext uri="{FF2B5EF4-FFF2-40B4-BE49-F238E27FC236}">
                    <a16:creationId xmlns:a16="http://schemas.microsoft.com/office/drawing/2014/main" id="{9EAA6B09-54BE-D517-40DE-397A84BAB9AE}"/>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82;p25">
                <a:extLst>
                  <a:ext uri="{FF2B5EF4-FFF2-40B4-BE49-F238E27FC236}">
                    <a16:creationId xmlns:a16="http://schemas.microsoft.com/office/drawing/2014/main" id="{73AE439E-A544-9CF1-6E99-7CA611CAAD90}"/>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83;p25">
                <a:extLst>
                  <a:ext uri="{FF2B5EF4-FFF2-40B4-BE49-F238E27FC236}">
                    <a16:creationId xmlns:a16="http://schemas.microsoft.com/office/drawing/2014/main" id="{CADA13AC-01CF-3A8E-6DBB-6F3B7481DF86}"/>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84;p25">
                <a:extLst>
                  <a:ext uri="{FF2B5EF4-FFF2-40B4-BE49-F238E27FC236}">
                    <a16:creationId xmlns:a16="http://schemas.microsoft.com/office/drawing/2014/main" id="{F77D8354-CFC8-EEED-2751-A2AEBC2381F6}"/>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85;p25">
                <a:extLst>
                  <a:ext uri="{FF2B5EF4-FFF2-40B4-BE49-F238E27FC236}">
                    <a16:creationId xmlns:a16="http://schemas.microsoft.com/office/drawing/2014/main" id="{6E1DC3E7-4C75-6E0B-95A6-07173F6FA184}"/>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86;p25">
                <a:extLst>
                  <a:ext uri="{FF2B5EF4-FFF2-40B4-BE49-F238E27FC236}">
                    <a16:creationId xmlns:a16="http://schemas.microsoft.com/office/drawing/2014/main" id="{B1F9B5AD-38D2-C511-AAAF-3B2900B42671}"/>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87;p25">
                <a:extLst>
                  <a:ext uri="{FF2B5EF4-FFF2-40B4-BE49-F238E27FC236}">
                    <a16:creationId xmlns:a16="http://schemas.microsoft.com/office/drawing/2014/main" id="{DFD0B42D-EB43-9F20-FE99-F23C3E0B10F8}"/>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88;p25">
                <a:extLst>
                  <a:ext uri="{FF2B5EF4-FFF2-40B4-BE49-F238E27FC236}">
                    <a16:creationId xmlns:a16="http://schemas.microsoft.com/office/drawing/2014/main" id="{C1EFC175-3570-20E6-9DE3-CA3E735B6469}"/>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89;p25">
                <a:extLst>
                  <a:ext uri="{FF2B5EF4-FFF2-40B4-BE49-F238E27FC236}">
                    <a16:creationId xmlns:a16="http://schemas.microsoft.com/office/drawing/2014/main" id="{E3A13463-6750-66A9-4AE1-760F1100D084}"/>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90;p25">
                <a:extLst>
                  <a:ext uri="{FF2B5EF4-FFF2-40B4-BE49-F238E27FC236}">
                    <a16:creationId xmlns:a16="http://schemas.microsoft.com/office/drawing/2014/main" id="{A96F745C-4F4D-1CEF-BEB9-D00300D0770C}"/>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91;p25">
                <a:extLst>
                  <a:ext uri="{FF2B5EF4-FFF2-40B4-BE49-F238E27FC236}">
                    <a16:creationId xmlns:a16="http://schemas.microsoft.com/office/drawing/2014/main" id="{9EB02448-3CDB-6BE8-43D4-74E427329078}"/>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92;p25">
                <a:extLst>
                  <a:ext uri="{FF2B5EF4-FFF2-40B4-BE49-F238E27FC236}">
                    <a16:creationId xmlns:a16="http://schemas.microsoft.com/office/drawing/2014/main" id="{2751FD80-B076-E2FF-6B3F-84C1CC047EE0}"/>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93;p25">
                <a:extLst>
                  <a:ext uri="{FF2B5EF4-FFF2-40B4-BE49-F238E27FC236}">
                    <a16:creationId xmlns:a16="http://schemas.microsoft.com/office/drawing/2014/main" id="{B19BE1DE-8B45-13E3-E4A7-6D1006713B36}"/>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94;p25">
                <a:extLst>
                  <a:ext uri="{FF2B5EF4-FFF2-40B4-BE49-F238E27FC236}">
                    <a16:creationId xmlns:a16="http://schemas.microsoft.com/office/drawing/2014/main" id="{4BB43E0F-1D44-EFCD-7610-86A47D990D04}"/>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95;p25">
                <a:extLst>
                  <a:ext uri="{FF2B5EF4-FFF2-40B4-BE49-F238E27FC236}">
                    <a16:creationId xmlns:a16="http://schemas.microsoft.com/office/drawing/2014/main" id="{B59AF70C-7B09-61BC-2147-E7996F6F1C8C}"/>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96;p25">
                <a:extLst>
                  <a:ext uri="{FF2B5EF4-FFF2-40B4-BE49-F238E27FC236}">
                    <a16:creationId xmlns:a16="http://schemas.microsoft.com/office/drawing/2014/main" id="{89EBAA0D-B89D-0D70-99A4-3C058FB40B0C}"/>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97;p25">
                <a:extLst>
                  <a:ext uri="{FF2B5EF4-FFF2-40B4-BE49-F238E27FC236}">
                    <a16:creationId xmlns:a16="http://schemas.microsoft.com/office/drawing/2014/main" id="{4408D3C9-55CA-0144-721E-4A7926242905}"/>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98;p25">
                <a:extLst>
                  <a:ext uri="{FF2B5EF4-FFF2-40B4-BE49-F238E27FC236}">
                    <a16:creationId xmlns:a16="http://schemas.microsoft.com/office/drawing/2014/main" id="{544CB7FE-9264-3C3B-955E-E53B7F806BEA}"/>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99;p25">
                <a:extLst>
                  <a:ext uri="{FF2B5EF4-FFF2-40B4-BE49-F238E27FC236}">
                    <a16:creationId xmlns:a16="http://schemas.microsoft.com/office/drawing/2014/main" id="{3387624A-0783-263F-2795-F4DB3205342E}"/>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400;p25">
                <a:extLst>
                  <a:ext uri="{FF2B5EF4-FFF2-40B4-BE49-F238E27FC236}">
                    <a16:creationId xmlns:a16="http://schemas.microsoft.com/office/drawing/2014/main" id="{41DF9196-94F7-ED17-20FA-7B1CA06E3595}"/>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401;p25">
                <a:extLst>
                  <a:ext uri="{FF2B5EF4-FFF2-40B4-BE49-F238E27FC236}">
                    <a16:creationId xmlns:a16="http://schemas.microsoft.com/office/drawing/2014/main" id="{D6617E64-EFB5-23E7-8D1B-7C1BDC647660}"/>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402;p25">
                <a:extLst>
                  <a:ext uri="{FF2B5EF4-FFF2-40B4-BE49-F238E27FC236}">
                    <a16:creationId xmlns:a16="http://schemas.microsoft.com/office/drawing/2014/main" id="{D7211A3C-8B61-3B24-DE60-DF02CC66BD3B}"/>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403;p25">
                <a:extLst>
                  <a:ext uri="{FF2B5EF4-FFF2-40B4-BE49-F238E27FC236}">
                    <a16:creationId xmlns:a16="http://schemas.microsoft.com/office/drawing/2014/main" id="{51A5F617-2022-1160-0190-577D8D2D9FC2}"/>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404;p25">
                <a:extLst>
                  <a:ext uri="{FF2B5EF4-FFF2-40B4-BE49-F238E27FC236}">
                    <a16:creationId xmlns:a16="http://schemas.microsoft.com/office/drawing/2014/main" id="{3802EE11-1CFA-550F-A5E8-27E02564E7F7}"/>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405;p25">
                <a:extLst>
                  <a:ext uri="{FF2B5EF4-FFF2-40B4-BE49-F238E27FC236}">
                    <a16:creationId xmlns:a16="http://schemas.microsoft.com/office/drawing/2014/main" id="{6062ECD9-D509-697A-19E2-F4870691064B}"/>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406;p25">
                <a:extLst>
                  <a:ext uri="{FF2B5EF4-FFF2-40B4-BE49-F238E27FC236}">
                    <a16:creationId xmlns:a16="http://schemas.microsoft.com/office/drawing/2014/main" id="{F35EE050-6A38-80E1-17CC-29D90356D660}"/>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407;p25">
                <a:extLst>
                  <a:ext uri="{FF2B5EF4-FFF2-40B4-BE49-F238E27FC236}">
                    <a16:creationId xmlns:a16="http://schemas.microsoft.com/office/drawing/2014/main" id="{078E9496-BAE6-95B5-1A12-E36428D34910}"/>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408;p25">
                <a:extLst>
                  <a:ext uri="{FF2B5EF4-FFF2-40B4-BE49-F238E27FC236}">
                    <a16:creationId xmlns:a16="http://schemas.microsoft.com/office/drawing/2014/main" id="{BF04C85D-8D7C-61DB-EBA1-B7147337FBF4}"/>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409;p25">
                <a:extLst>
                  <a:ext uri="{FF2B5EF4-FFF2-40B4-BE49-F238E27FC236}">
                    <a16:creationId xmlns:a16="http://schemas.microsoft.com/office/drawing/2014/main" id="{33A9EE24-4CB0-B7F9-2A58-14EA6AE9C444}"/>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410;p25">
                <a:extLst>
                  <a:ext uri="{FF2B5EF4-FFF2-40B4-BE49-F238E27FC236}">
                    <a16:creationId xmlns:a16="http://schemas.microsoft.com/office/drawing/2014/main" id="{F3470374-D07E-CB2E-FF73-6D032C12766C}"/>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411;p25">
                <a:extLst>
                  <a:ext uri="{FF2B5EF4-FFF2-40B4-BE49-F238E27FC236}">
                    <a16:creationId xmlns:a16="http://schemas.microsoft.com/office/drawing/2014/main" id="{4766DD5D-C74F-5555-23F6-052C8B871BB7}"/>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412;p25">
                <a:extLst>
                  <a:ext uri="{FF2B5EF4-FFF2-40B4-BE49-F238E27FC236}">
                    <a16:creationId xmlns:a16="http://schemas.microsoft.com/office/drawing/2014/main" id="{20D4FEEF-285B-6095-544A-6F28909792DD}"/>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413;p25">
                <a:extLst>
                  <a:ext uri="{FF2B5EF4-FFF2-40B4-BE49-F238E27FC236}">
                    <a16:creationId xmlns:a16="http://schemas.microsoft.com/office/drawing/2014/main" id="{9C35D93E-BFF2-8B79-A926-0E804370C156}"/>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414;p25">
                <a:extLst>
                  <a:ext uri="{FF2B5EF4-FFF2-40B4-BE49-F238E27FC236}">
                    <a16:creationId xmlns:a16="http://schemas.microsoft.com/office/drawing/2014/main" id="{139512E9-0C1A-AD46-B080-EABF9BDE8042}"/>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415;p25">
                <a:extLst>
                  <a:ext uri="{FF2B5EF4-FFF2-40B4-BE49-F238E27FC236}">
                    <a16:creationId xmlns:a16="http://schemas.microsoft.com/office/drawing/2014/main" id="{4A0FF603-D0D8-4815-4D71-780799D192CE}"/>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416;p25">
                <a:extLst>
                  <a:ext uri="{FF2B5EF4-FFF2-40B4-BE49-F238E27FC236}">
                    <a16:creationId xmlns:a16="http://schemas.microsoft.com/office/drawing/2014/main" id="{446D50D5-8E87-B888-9993-A04AA473A526}"/>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417;p25">
                <a:extLst>
                  <a:ext uri="{FF2B5EF4-FFF2-40B4-BE49-F238E27FC236}">
                    <a16:creationId xmlns:a16="http://schemas.microsoft.com/office/drawing/2014/main" id="{F808220C-7BBE-824E-A137-0BB2DE549583}"/>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418;p25">
                <a:extLst>
                  <a:ext uri="{FF2B5EF4-FFF2-40B4-BE49-F238E27FC236}">
                    <a16:creationId xmlns:a16="http://schemas.microsoft.com/office/drawing/2014/main" id="{E0CB4B66-F7DB-7E7D-FF32-B4C0F2700832}"/>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419;p25">
                <a:extLst>
                  <a:ext uri="{FF2B5EF4-FFF2-40B4-BE49-F238E27FC236}">
                    <a16:creationId xmlns:a16="http://schemas.microsoft.com/office/drawing/2014/main" id="{CB57DBDC-F616-8D45-5C13-8549D7647337}"/>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420;p25">
                <a:extLst>
                  <a:ext uri="{FF2B5EF4-FFF2-40B4-BE49-F238E27FC236}">
                    <a16:creationId xmlns:a16="http://schemas.microsoft.com/office/drawing/2014/main" id="{06BBDF59-0503-0EC3-5D79-15A3F9BF99AC}"/>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421;p25">
                <a:extLst>
                  <a:ext uri="{FF2B5EF4-FFF2-40B4-BE49-F238E27FC236}">
                    <a16:creationId xmlns:a16="http://schemas.microsoft.com/office/drawing/2014/main" id="{5277BE5C-AE09-F860-FDC4-F88D91AD0E3E}"/>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422;p25">
                <a:extLst>
                  <a:ext uri="{FF2B5EF4-FFF2-40B4-BE49-F238E27FC236}">
                    <a16:creationId xmlns:a16="http://schemas.microsoft.com/office/drawing/2014/main" id="{82BFBED5-4021-BBB9-5F0D-DCA2B90917DD}"/>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423;p25">
                <a:extLst>
                  <a:ext uri="{FF2B5EF4-FFF2-40B4-BE49-F238E27FC236}">
                    <a16:creationId xmlns:a16="http://schemas.microsoft.com/office/drawing/2014/main" id="{A39E383A-57A7-4CFB-5BE6-30B8C37F72FD}"/>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424;p25">
                <a:extLst>
                  <a:ext uri="{FF2B5EF4-FFF2-40B4-BE49-F238E27FC236}">
                    <a16:creationId xmlns:a16="http://schemas.microsoft.com/office/drawing/2014/main" id="{ADC9F9BB-2EDF-1150-0A98-D029AF39D5EF}"/>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425;p25">
                <a:extLst>
                  <a:ext uri="{FF2B5EF4-FFF2-40B4-BE49-F238E27FC236}">
                    <a16:creationId xmlns:a16="http://schemas.microsoft.com/office/drawing/2014/main" id="{63B51D59-41CE-6A38-63E9-B0039EC4868E}"/>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426;p25">
                <a:extLst>
                  <a:ext uri="{FF2B5EF4-FFF2-40B4-BE49-F238E27FC236}">
                    <a16:creationId xmlns:a16="http://schemas.microsoft.com/office/drawing/2014/main" id="{D3952711-D18A-A91A-AF7D-AD5BDE781458}"/>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427;p25">
                <a:extLst>
                  <a:ext uri="{FF2B5EF4-FFF2-40B4-BE49-F238E27FC236}">
                    <a16:creationId xmlns:a16="http://schemas.microsoft.com/office/drawing/2014/main" id="{E7E54BA1-DB71-2C8B-C526-08D4C979CA82}"/>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428;p25">
                <a:extLst>
                  <a:ext uri="{FF2B5EF4-FFF2-40B4-BE49-F238E27FC236}">
                    <a16:creationId xmlns:a16="http://schemas.microsoft.com/office/drawing/2014/main" id="{924C990C-33E5-D74B-3CE4-9FF8B62B718A}"/>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429;p25">
                <a:extLst>
                  <a:ext uri="{FF2B5EF4-FFF2-40B4-BE49-F238E27FC236}">
                    <a16:creationId xmlns:a16="http://schemas.microsoft.com/office/drawing/2014/main" id="{1CE4D3EF-F2DE-58D3-400F-1770EC3E3BA0}"/>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430;p25">
                <a:extLst>
                  <a:ext uri="{FF2B5EF4-FFF2-40B4-BE49-F238E27FC236}">
                    <a16:creationId xmlns:a16="http://schemas.microsoft.com/office/drawing/2014/main" id="{DBAE3AD8-6781-04AD-F296-AB6DB5FDD743}"/>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431;p25">
                <a:extLst>
                  <a:ext uri="{FF2B5EF4-FFF2-40B4-BE49-F238E27FC236}">
                    <a16:creationId xmlns:a16="http://schemas.microsoft.com/office/drawing/2014/main" id="{7C22DEF9-945C-BA7E-0074-624ECBFB0320}"/>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432;p25">
                <a:extLst>
                  <a:ext uri="{FF2B5EF4-FFF2-40B4-BE49-F238E27FC236}">
                    <a16:creationId xmlns:a16="http://schemas.microsoft.com/office/drawing/2014/main" id="{D3274786-2388-C2AA-C81B-5E2E747184F8}"/>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433;p25">
              <a:extLst>
                <a:ext uri="{FF2B5EF4-FFF2-40B4-BE49-F238E27FC236}">
                  <a16:creationId xmlns:a16="http://schemas.microsoft.com/office/drawing/2014/main" id="{31AAE412-AC4C-6FEA-B61B-9CD55645F759}"/>
                </a:ext>
              </a:extLst>
            </p:cNvPr>
            <p:cNvGrpSpPr/>
            <p:nvPr/>
          </p:nvGrpSpPr>
          <p:grpSpPr>
            <a:xfrm>
              <a:off x="6350950" y="729700"/>
              <a:ext cx="576232" cy="320112"/>
              <a:chOff x="315275" y="3124950"/>
              <a:chExt cx="658175" cy="365675"/>
            </a:xfrm>
          </p:grpSpPr>
          <p:sp>
            <p:nvSpPr>
              <p:cNvPr id="7" name="Google Shape;434;p25">
                <a:extLst>
                  <a:ext uri="{FF2B5EF4-FFF2-40B4-BE49-F238E27FC236}">
                    <a16:creationId xmlns:a16="http://schemas.microsoft.com/office/drawing/2014/main" id="{634999AB-F435-EE0B-1F36-6DE12EDEFEF1}"/>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35;p25">
                <a:extLst>
                  <a:ext uri="{FF2B5EF4-FFF2-40B4-BE49-F238E27FC236}">
                    <a16:creationId xmlns:a16="http://schemas.microsoft.com/office/drawing/2014/main" id="{B6598515-9E47-8753-DDDA-89B59262AAB2}"/>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36;p25">
                <a:extLst>
                  <a:ext uri="{FF2B5EF4-FFF2-40B4-BE49-F238E27FC236}">
                    <a16:creationId xmlns:a16="http://schemas.microsoft.com/office/drawing/2014/main" id="{566F3BA0-4739-5D12-CF44-720F6E5A0A4A}"/>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37;p25">
                <a:extLst>
                  <a:ext uri="{FF2B5EF4-FFF2-40B4-BE49-F238E27FC236}">
                    <a16:creationId xmlns:a16="http://schemas.microsoft.com/office/drawing/2014/main" id="{232F9EAE-065D-951C-0C3F-B4CBE8BCF631}"/>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8;p25">
                <a:extLst>
                  <a:ext uri="{FF2B5EF4-FFF2-40B4-BE49-F238E27FC236}">
                    <a16:creationId xmlns:a16="http://schemas.microsoft.com/office/drawing/2014/main" id="{2B8AF8A3-DF4A-6DAA-AF2D-ED7967A773C6}"/>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9;p25">
                <a:extLst>
                  <a:ext uri="{FF2B5EF4-FFF2-40B4-BE49-F238E27FC236}">
                    <a16:creationId xmlns:a16="http://schemas.microsoft.com/office/drawing/2014/main" id="{FC5937D5-C0A2-B2F6-4EEA-43BEA1F9B377}"/>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0758190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191682" y="312299"/>
            <a:ext cx="5045556"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Summarization of the report</a:t>
            </a:r>
          </a:p>
        </p:txBody>
      </p:sp>
      <p:sp>
        <p:nvSpPr>
          <p:cNvPr id="282" name="Google Shape;282;p25"/>
          <p:cNvSpPr txBox="1">
            <a:spLocks noGrp="1"/>
          </p:cNvSpPr>
          <p:nvPr>
            <p:ph type="body" idx="1"/>
          </p:nvPr>
        </p:nvSpPr>
        <p:spPr>
          <a:xfrm>
            <a:off x="400023" y="1115465"/>
            <a:ext cx="4628875" cy="34355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 experience is enhanced by using recommender systems that suggest products or content based on preferences. AI techniques have improved accuracy of  recommender systems, which are:</a:t>
            </a:r>
          </a:p>
          <a:p>
            <a:pPr marL="0" lvl="0" indent="0" algn="l" rtl="0">
              <a:spcBef>
                <a:spcPts val="0"/>
              </a:spcBef>
              <a:spcAft>
                <a:spcPts val="0"/>
              </a:spcAft>
              <a:buNone/>
            </a:pPr>
            <a:endParaRPr lang="en-US" dirty="0"/>
          </a:p>
          <a:p>
            <a:pPr marL="285750" indent="-285750"/>
            <a:r>
              <a:rPr lang="en-US" dirty="0"/>
              <a:t>Deep neural networks</a:t>
            </a:r>
          </a:p>
          <a:p>
            <a:pPr marL="285750" indent="-285750"/>
            <a:r>
              <a:rPr lang="en-US" dirty="0"/>
              <a:t>Transfer learning</a:t>
            </a:r>
          </a:p>
          <a:p>
            <a:pPr marL="285750" indent="-285750"/>
            <a:r>
              <a:rPr lang="en-US" dirty="0"/>
              <a:t>Active learning</a:t>
            </a:r>
          </a:p>
          <a:p>
            <a:pPr marL="285750" indent="-285750"/>
            <a:r>
              <a:rPr lang="en-US" dirty="0"/>
              <a:t>Reinforcement learning</a:t>
            </a:r>
          </a:p>
          <a:p>
            <a:pPr marL="285750" indent="-285750"/>
            <a:r>
              <a:rPr lang="en-US" dirty="0"/>
              <a:t>Fuzzy techniques</a:t>
            </a:r>
          </a:p>
          <a:p>
            <a:pPr marL="285750" indent="-285750"/>
            <a:r>
              <a:rPr lang="en-US" dirty="0"/>
              <a:t>Evolutionary algorithms</a:t>
            </a:r>
          </a:p>
          <a:p>
            <a:pPr marL="285750" indent="-285750"/>
            <a:r>
              <a:rPr lang="en-US" dirty="0"/>
              <a:t>Natural language processing</a:t>
            </a:r>
          </a:p>
          <a:p>
            <a:pPr marL="285750" indent="-285750"/>
            <a:r>
              <a:rPr lang="en-US" dirty="0"/>
              <a:t>Computer vision</a:t>
            </a:r>
            <a:endParaRPr dirty="0"/>
          </a:p>
        </p:txBody>
      </p:sp>
      <p:grpSp>
        <p:nvGrpSpPr>
          <p:cNvPr id="2" name="Google Shape;283;p25">
            <a:extLst>
              <a:ext uri="{FF2B5EF4-FFF2-40B4-BE49-F238E27FC236}">
                <a16:creationId xmlns:a16="http://schemas.microsoft.com/office/drawing/2014/main" id="{F46A7FFD-0D62-4D96-FE6D-F33A1E7CBCD5}"/>
              </a:ext>
            </a:extLst>
          </p:cNvPr>
          <p:cNvGrpSpPr/>
          <p:nvPr/>
        </p:nvGrpSpPr>
        <p:grpSpPr>
          <a:xfrm>
            <a:off x="5201312" y="408065"/>
            <a:ext cx="3303886" cy="3878927"/>
            <a:chOff x="5201312" y="729700"/>
            <a:chExt cx="3303886" cy="3878927"/>
          </a:xfrm>
        </p:grpSpPr>
        <p:grpSp>
          <p:nvGrpSpPr>
            <p:cNvPr id="3" name="Google Shape;284;p25">
              <a:extLst>
                <a:ext uri="{FF2B5EF4-FFF2-40B4-BE49-F238E27FC236}">
                  <a16:creationId xmlns:a16="http://schemas.microsoft.com/office/drawing/2014/main" id="{0BF19754-8334-0408-1575-5BA2E66B2DC6}"/>
                </a:ext>
              </a:extLst>
            </p:cNvPr>
            <p:cNvGrpSpPr/>
            <p:nvPr/>
          </p:nvGrpSpPr>
          <p:grpSpPr>
            <a:xfrm flipH="1">
              <a:off x="5201312" y="932488"/>
              <a:ext cx="1331387" cy="724666"/>
              <a:chOff x="238125" y="2409350"/>
              <a:chExt cx="760575" cy="414000"/>
            </a:xfrm>
          </p:grpSpPr>
          <p:sp>
            <p:nvSpPr>
              <p:cNvPr id="342" name="Google Shape;285;p25">
                <a:extLst>
                  <a:ext uri="{FF2B5EF4-FFF2-40B4-BE49-F238E27FC236}">
                    <a16:creationId xmlns:a16="http://schemas.microsoft.com/office/drawing/2014/main" id="{86178633-0940-9C2F-8D27-F41E487B4B61}"/>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86;p25">
                <a:extLst>
                  <a:ext uri="{FF2B5EF4-FFF2-40B4-BE49-F238E27FC236}">
                    <a16:creationId xmlns:a16="http://schemas.microsoft.com/office/drawing/2014/main" id="{B5FBBA59-055B-CFEF-E02D-B9C352746868}"/>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87;p25">
                <a:extLst>
                  <a:ext uri="{FF2B5EF4-FFF2-40B4-BE49-F238E27FC236}">
                    <a16:creationId xmlns:a16="http://schemas.microsoft.com/office/drawing/2014/main" id="{F3E36D36-34DC-CA79-40A4-D04195200F2C}"/>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88;p25">
                <a:extLst>
                  <a:ext uri="{FF2B5EF4-FFF2-40B4-BE49-F238E27FC236}">
                    <a16:creationId xmlns:a16="http://schemas.microsoft.com/office/drawing/2014/main" id="{DF34A0B3-BD21-F807-DA2C-1772F506ABAF}"/>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89;p25">
                <a:extLst>
                  <a:ext uri="{FF2B5EF4-FFF2-40B4-BE49-F238E27FC236}">
                    <a16:creationId xmlns:a16="http://schemas.microsoft.com/office/drawing/2014/main" id="{2D8E7E77-DA88-10BF-7C74-64DC576CAE85}"/>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90;p25">
                <a:extLst>
                  <a:ext uri="{FF2B5EF4-FFF2-40B4-BE49-F238E27FC236}">
                    <a16:creationId xmlns:a16="http://schemas.microsoft.com/office/drawing/2014/main" id="{0D1EC738-943E-818E-7521-1D44FCEB78DB}"/>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91;p25">
                <a:extLst>
                  <a:ext uri="{FF2B5EF4-FFF2-40B4-BE49-F238E27FC236}">
                    <a16:creationId xmlns:a16="http://schemas.microsoft.com/office/drawing/2014/main" id="{88CAC5FD-1CCC-FB5A-406C-E1A486EAF851}"/>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92;p25">
                <a:extLst>
                  <a:ext uri="{FF2B5EF4-FFF2-40B4-BE49-F238E27FC236}">
                    <a16:creationId xmlns:a16="http://schemas.microsoft.com/office/drawing/2014/main" id="{D85A4386-AC97-8AF2-D8B6-435E8E6CFBAD}"/>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93;p25">
                <a:extLst>
                  <a:ext uri="{FF2B5EF4-FFF2-40B4-BE49-F238E27FC236}">
                    <a16:creationId xmlns:a16="http://schemas.microsoft.com/office/drawing/2014/main" id="{62762262-60BB-207C-9EA0-A9E5A754D027}"/>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94;p25">
                <a:extLst>
                  <a:ext uri="{FF2B5EF4-FFF2-40B4-BE49-F238E27FC236}">
                    <a16:creationId xmlns:a16="http://schemas.microsoft.com/office/drawing/2014/main" id="{545C0B43-6BBE-6201-5BCD-9800134AF56A}"/>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95;p25">
                <a:extLst>
                  <a:ext uri="{FF2B5EF4-FFF2-40B4-BE49-F238E27FC236}">
                    <a16:creationId xmlns:a16="http://schemas.microsoft.com/office/drawing/2014/main" id="{CAFFC99E-FABA-333E-6A8D-90A251D4B6BB}"/>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96;p25">
                <a:extLst>
                  <a:ext uri="{FF2B5EF4-FFF2-40B4-BE49-F238E27FC236}">
                    <a16:creationId xmlns:a16="http://schemas.microsoft.com/office/drawing/2014/main" id="{BB63639C-7437-9337-86FF-0A51FFC29EA8}"/>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97;p25">
              <a:extLst>
                <a:ext uri="{FF2B5EF4-FFF2-40B4-BE49-F238E27FC236}">
                  <a16:creationId xmlns:a16="http://schemas.microsoft.com/office/drawing/2014/main" id="{F539A996-5E6D-7AA2-5CDF-93A3AD486647}"/>
                </a:ext>
              </a:extLst>
            </p:cNvPr>
            <p:cNvGrpSpPr/>
            <p:nvPr/>
          </p:nvGrpSpPr>
          <p:grpSpPr>
            <a:xfrm>
              <a:off x="5434633" y="1349646"/>
              <a:ext cx="3070564" cy="3258981"/>
              <a:chOff x="1304275" y="2258525"/>
              <a:chExt cx="1138300" cy="1208194"/>
            </a:xfrm>
          </p:grpSpPr>
          <p:sp>
            <p:nvSpPr>
              <p:cNvPr id="13" name="Google Shape;298;p25">
                <a:extLst>
                  <a:ext uri="{FF2B5EF4-FFF2-40B4-BE49-F238E27FC236}">
                    <a16:creationId xmlns:a16="http://schemas.microsoft.com/office/drawing/2014/main" id="{CEAD439C-DEDD-D429-584A-A7DEC77715E6}"/>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99;p25">
                <a:extLst>
                  <a:ext uri="{FF2B5EF4-FFF2-40B4-BE49-F238E27FC236}">
                    <a16:creationId xmlns:a16="http://schemas.microsoft.com/office/drawing/2014/main" id="{71323EBC-C33F-FBA5-434E-4368B4AF5D3F}"/>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0;p25">
                <a:extLst>
                  <a:ext uri="{FF2B5EF4-FFF2-40B4-BE49-F238E27FC236}">
                    <a16:creationId xmlns:a16="http://schemas.microsoft.com/office/drawing/2014/main" id="{8E91A40C-8494-12B7-267D-9A974D430273}"/>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1;p25">
                <a:extLst>
                  <a:ext uri="{FF2B5EF4-FFF2-40B4-BE49-F238E27FC236}">
                    <a16:creationId xmlns:a16="http://schemas.microsoft.com/office/drawing/2014/main" id="{5AB1E59E-FFC0-C9F9-515A-79DDE42DD928}"/>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2;p25">
                <a:extLst>
                  <a:ext uri="{FF2B5EF4-FFF2-40B4-BE49-F238E27FC236}">
                    <a16:creationId xmlns:a16="http://schemas.microsoft.com/office/drawing/2014/main" id="{0AF18BBA-1D74-DCFA-915E-3A4D0A9DA778}"/>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3;p25">
                <a:extLst>
                  <a:ext uri="{FF2B5EF4-FFF2-40B4-BE49-F238E27FC236}">
                    <a16:creationId xmlns:a16="http://schemas.microsoft.com/office/drawing/2014/main" id="{98038740-96D0-058A-91E4-F7959A700669}"/>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4;p25">
                <a:extLst>
                  <a:ext uri="{FF2B5EF4-FFF2-40B4-BE49-F238E27FC236}">
                    <a16:creationId xmlns:a16="http://schemas.microsoft.com/office/drawing/2014/main" id="{E630EE0B-8F4F-E1F7-85AF-0632C7B3D5DB}"/>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p25">
                <a:extLst>
                  <a:ext uri="{FF2B5EF4-FFF2-40B4-BE49-F238E27FC236}">
                    <a16:creationId xmlns:a16="http://schemas.microsoft.com/office/drawing/2014/main" id="{DA7C7038-8592-A0C1-D903-42FCAFBC907C}"/>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6;p25">
                <a:extLst>
                  <a:ext uri="{FF2B5EF4-FFF2-40B4-BE49-F238E27FC236}">
                    <a16:creationId xmlns:a16="http://schemas.microsoft.com/office/drawing/2014/main" id="{F48B4890-44FB-0454-4187-BC5E092B6193}"/>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7;p25">
                <a:extLst>
                  <a:ext uri="{FF2B5EF4-FFF2-40B4-BE49-F238E27FC236}">
                    <a16:creationId xmlns:a16="http://schemas.microsoft.com/office/drawing/2014/main" id="{FC7FC535-5844-7172-C890-DD38C56FDF50}"/>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8;p25">
                <a:extLst>
                  <a:ext uri="{FF2B5EF4-FFF2-40B4-BE49-F238E27FC236}">
                    <a16:creationId xmlns:a16="http://schemas.microsoft.com/office/drawing/2014/main" id="{1D640A1C-D406-AAF8-DBB2-7B175FFEE8D2}"/>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9;p25">
                <a:extLst>
                  <a:ext uri="{FF2B5EF4-FFF2-40B4-BE49-F238E27FC236}">
                    <a16:creationId xmlns:a16="http://schemas.microsoft.com/office/drawing/2014/main" id="{22481C3C-5784-43A5-98F9-8DBF1944FE39}"/>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10;p25">
                <a:extLst>
                  <a:ext uri="{FF2B5EF4-FFF2-40B4-BE49-F238E27FC236}">
                    <a16:creationId xmlns:a16="http://schemas.microsoft.com/office/drawing/2014/main" id="{AA705653-C77E-8C6A-4D15-FF685A9CFA49}"/>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1;p25">
                <a:extLst>
                  <a:ext uri="{FF2B5EF4-FFF2-40B4-BE49-F238E27FC236}">
                    <a16:creationId xmlns:a16="http://schemas.microsoft.com/office/drawing/2014/main" id="{6604904D-DF4C-15AE-C387-0E05455F2EF9}"/>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12;p25">
                <a:extLst>
                  <a:ext uri="{FF2B5EF4-FFF2-40B4-BE49-F238E27FC236}">
                    <a16:creationId xmlns:a16="http://schemas.microsoft.com/office/drawing/2014/main" id="{7D2C7371-0A49-7A11-8834-B3E550092DA9}"/>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3;p25">
                <a:extLst>
                  <a:ext uri="{FF2B5EF4-FFF2-40B4-BE49-F238E27FC236}">
                    <a16:creationId xmlns:a16="http://schemas.microsoft.com/office/drawing/2014/main" id="{D0401372-18DB-B989-7872-591EDD8273ED}"/>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4;p25">
                <a:extLst>
                  <a:ext uri="{FF2B5EF4-FFF2-40B4-BE49-F238E27FC236}">
                    <a16:creationId xmlns:a16="http://schemas.microsoft.com/office/drawing/2014/main" id="{2D9216F2-223B-6E95-15AB-715C3A5E0AC3}"/>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15;p25">
                <a:extLst>
                  <a:ext uri="{FF2B5EF4-FFF2-40B4-BE49-F238E27FC236}">
                    <a16:creationId xmlns:a16="http://schemas.microsoft.com/office/drawing/2014/main" id="{6798AE05-1149-4150-6B63-3A63B84C6A6B}"/>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6;p25">
                <a:extLst>
                  <a:ext uri="{FF2B5EF4-FFF2-40B4-BE49-F238E27FC236}">
                    <a16:creationId xmlns:a16="http://schemas.microsoft.com/office/drawing/2014/main" id="{78803BFA-9907-476F-BF16-6495580DCE59}"/>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7;p25">
                <a:extLst>
                  <a:ext uri="{FF2B5EF4-FFF2-40B4-BE49-F238E27FC236}">
                    <a16:creationId xmlns:a16="http://schemas.microsoft.com/office/drawing/2014/main" id="{FC586959-165E-9CF3-9261-1F52DDB5D5F3}"/>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8;p25">
                <a:extLst>
                  <a:ext uri="{FF2B5EF4-FFF2-40B4-BE49-F238E27FC236}">
                    <a16:creationId xmlns:a16="http://schemas.microsoft.com/office/drawing/2014/main" id="{6A757E53-6431-5470-A398-80D4D1DBF63F}"/>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9;p25">
                <a:extLst>
                  <a:ext uri="{FF2B5EF4-FFF2-40B4-BE49-F238E27FC236}">
                    <a16:creationId xmlns:a16="http://schemas.microsoft.com/office/drawing/2014/main" id="{16AB4D5E-583B-950A-6610-67CB4A6E3330}"/>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0;p25">
                <a:extLst>
                  <a:ext uri="{FF2B5EF4-FFF2-40B4-BE49-F238E27FC236}">
                    <a16:creationId xmlns:a16="http://schemas.microsoft.com/office/drawing/2014/main" id="{F2ACAC3B-F6CC-7113-CD14-B119E50B1DF7}"/>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1;p25">
                <a:extLst>
                  <a:ext uri="{FF2B5EF4-FFF2-40B4-BE49-F238E27FC236}">
                    <a16:creationId xmlns:a16="http://schemas.microsoft.com/office/drawing/2014/main" id="{35299A6C-CEA1-8776-5C0B-2103B62F3063}"/>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2;p25">
                <a:extLst>
                  <a:ext uri="{FF2B5EF4-FFF2-40B4-BE49-F238E27FC236}">
                    <a16:creationId xmlns:a16="http://schemas.microsoft.com/office/drawing/2014/main" id="{28DF10B0-5106-3F4E-0ED6-6C06E60D14A4}"/>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3;p25">
                <a:extLst>
                  <a:ext uri="{FF2B5EF4-FFF2-40B4-BE49-F238E27FC236}">
                    <a16:creationId xmlns:a16="http://schemas.microsoft.com/office/drawing/2014/main" id="{9FF21A52-8F2F-1D24-6357-D65E9FD77D49}"/>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4;p25">
                <a:extLst>
                  <a:ext uri="{FF2B5EF4-FFF2-40B4-BE49-F238E27FC236}">
                    <a16:creationId xmlns:a16="http://schemas.microsoft.com/office/drawing/2014/main" id="{7DBCB420-984A-D7A3-330B-9800C13801B7}"/>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5;p25">
                <a:extLst>
                  <a:ext uri="{FF2B5EF4-FFF2-40B4-BE49-F238E27FC236}">
                    <a16:creationId xmlns:a16="http://schemas.microsoft.com/office/drawing/2014/main" id="{57911A23-2600-26B2-8B2A-C6FFFD0E7D02}"/>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6;p25">
                <a:extLst>
                  <a:ext uri="{FF2B5EF4-FFF2-40B4-BE49-F238E27FC236}">
                    <a16:creationId xmlns:a16="http://schemas.microsoft.com/office/drawing/2014/main" id="{E831B62D-A3C6-4F04-54B5-4AA77C211A1F}"/>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7;p25">
                <a:extLst>
                  <a:ext uri="{FF2B5EF4-FFF2-40B4-BE49-F238E27FC236}">
                    <a16:creationId xmlns:a16="http://schemas.microsoft.com/office/drawing/2014/main" id="{812AF718-2CB3-D6C2-71DC-323D0C48E627}"/>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8;p25">
                <a:extLst>
                  <a:ext uri="{FF2B5EF4-FFF2-40B4-BE49-F238E27FC236}">
                    <a16:creationId xmlns:a16="http://schemas.microsoft.com/office/drawing/2014/main" id="{8322FBCB-9917-0DC1-A60D-C6D850103FA4}"/>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9;p25">
                <a:extLst>
                  <a:ext uri="{FF2B5EF4-FFF2-40B4-BE49-F238E27FC236}">
                    <a16:creationId xmlns:a16="http://schemas.microsoft.com/office/drawing/2014/main" id="{8B33B7F3-ECEF-35EC-D66C-A2FFAC8022EC}"/>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30;p25">
                <a:extLst>
                  <a:ext uri="{FF2B5EF4-FFF2-40B4-BE49-F238E27FC236}">
                    <a16:creationId xmlns:a16="http://schemas.microsoft.com/office/drawing/2014/main" id="{6FDC4E30-7B4A-43DF-A637-CC08C1DDBC91}"/>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31;p25">
                <a:extLst>
                  <a:ext uri="{FF2B5EF4-FFF2-40B4-BE49-F238E27FC236}">
                    <a16:creationId xmlns:a16="http://schemas.microsoft.com/office/drawing/2014/main" id="{A34A907C-0407-9957-5AEA-F3BCBB81A1C2}"/>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32;p25">
                <a:extLst>
                  <a:ext uri="{FF2B5EF4-FFF2-40B4-BE49-F238E27FC236}">
                    <a16:creationId xmlns:a16="http://schemas.microsoft.com/office/drawing/2014/main" id="{D58C2811-D8AF-79AD-6F11-7DF11A764EE1}"/>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3;p25">
                <a:extLst>
                  <a:ext uri="{FF2B5EF4-FFF2-40B4-BE49-F238E27FC236}">
                    <a16:creationId xmlns:a16="http://schemas.microsoft.com/office/drawing/2014/main" id="{40166543-F8AD-37D2-69B3-E34D4D773130}"/>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4;p25">
                <a:extLst>
                  <a:ext uri="{FF2B5EF4-FFF2-40B4-BE49-F238E27FC236}">
                    <a16:creationId xmlns:a16="http://schemas.microsoft.com/office/drawing/2014/main" id="{39DC4B70-25C3-3276-FBE3-7C911D9B9BC3}"/>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5;p25">
                <a:extLst>
                  <a:ext uri="{FF2B5EF4-FFF2-40B4-BE49-F238E27FC236}">
                    <a16:creationId xmlns:a16="http://schemas.microsoft.com/office/drawing/2014/main" id="{5884B357-CFC4-38D2-FFA0-69647A093E19}"/>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6;p25">
                <a:extLst>
                  <a:ext uri="{FF2B5EF4-FFF2-40B4-BE49-F238E27FC236}">
                    <a16:creationId xmlns:a16="http://schemas.microsoft.com/office/drawing/2014/main" id="{3964DD64-B02B-D868-D30C-02D26C5AEC2C}"/>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7;p25">
                <a:extLst>
                  <a:ext uri="{FF2B5EF4-FFF2-40B4-BE49-F238E27FC236}">
                    <a16:creationId xmlns:a16="http://schemas.microsoft.com/office/drawing/2014/main" id="{ECD6B282-37BE-5F0C-1E76-63B62AD8946F}"/>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8;p25">
                <a:extLst>
                  <a:ext uri="{FF2B5EF4-FFF2-40B4-BE49-F238E27FC236}">
                    <a16:creationId xmlns:a16="http://schemas.microsoft.com/office/drawing/2014/main" id="{F7AA92A9-1DB4-505B-B764-31E99E9E6930}"/>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9;p25">
                <a:extLst>
                  <a:ext uri="{FF2B5EF4-FFF2-40B4-BE49-F238E27FC236}">
                    <a16:creationId xmlns:a16="http://schemas.microsoft.com/office/drawing/2014/main" id="{BC94CC8C-A346-FA7B-A871-4811991EF6CD}"/>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0;p25">
                <a:extLst>
                  <a:ext uri="{FF2B5EF4-FFF2-40B4-BE49-F238E27FC236}">
                    <a16:creationId xmlns:a16="http://schemas.microsoft.com/office/drawing/2014/main" id="{BD2CCC54-7771-1397-5BC8-EFDFF2B2044C}"/>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1;p25">
                <a:extLst>
                  <a:ext uri="{FF2B5EF4-FFF2-40B4-BE49-F238E27FC236}">
                    <a16:creationId xmlns:a16="http://schemas.microsoft.com/office/drawing/2014/main" id="{67F67438-803F-4CD2-A9BF-52D53C2AA6C9}"/>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42;p25">
                <a:extLst>
                  <a:ext uri="{FF2B5EF4-FFF2-40B4-BE49-F238E27FC236}">
                    <a16:creationId xmlns:a16="http://schemas.microsoft.com/office/drawing/2014/main" id="{9393DB15-F416-E2D1-BE91-154B9B53097F}"/>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3;p25">
                <a:extLst>
                  <a:ext uri="{FF2B5EF4-FFF2-40B4-BE49-F238E27FC236}">
                    <a16:creationId xmlns:a16="http://schemas.microsoft.com/office/drawing/2014/main" id="{FB09219F-A64F-2A69-8679-EE12A4A76F19}"/>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4;p25">
                <a:extLst>
                  <a:ext uri="{FF2B5EF4-FFF2-40B4-BE49-F238E27FC236}">
                    <a16:creationId xmlns:a16="http://schemas.microsoft.com/office/drawing/2014/main" id="{C3B3E0D2-9756-10FC-0C64-8B9D773CDEC0}"/>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5;p25">
                <a:extLst>
                  <a:ext uri="{FF2B5EF4-FFF2-40B4-BE49-F238E27FC236}">
                    <a16:creationId xmlns:a16="http://schemas.microsoft.com/office/drawing/2014/main" id="{83636084-EE34-D371-AD30-B021D62104F2}"/>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6;p25">
                <a:extLst>
                  <a:ext uri="{FF2B5EF4-FFF2-40B4-BE49-F238E27FC236}">
                    <a16:creationId xmlns:a16="http://schemas.microsoft.com/office/drawing/2014/main" id="{BD922461-4455-645F-69E7-EBAC37A628D1}"/>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7;p25">
                <a:extLst>
                  <a:ext uri="{FF2B5EF4-FFF2-40B4-BE49-F238E27FC236}">
                    <a16:creationId xmlns:a16="http://schemas.microsoft.com/office/drawing/2014/main" id="{300C683B-C599-B09B-20CC-CCD94776D43E}"/>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8;p25">
                <a:extLst>
                  <a:ext uri="{FF2B5EF4-FFF2-40B4-BE49-F238E27FC236}">
                    <a16:creationId xmlns:a16="http://schemas.microsoft.com/office/drawing/2014/main" id="{D2F0178F-DF22-3A7A-9AEF-6110D8C516C6}"/>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49;p25">
                <a:extLst>
                  <a:ext uri="{FF2B5EF4-FFF2-40B4-BE49-F238E27FC236}">
                    <a16:creationId xmlns:a16="http://schemas.microsoft.com/office/drawing/2014/main" id="{28C631B2-0F05-55E4-6588-68929E37839F}"/>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50;p25">
                <a:extLst>
                  <a:ext uri="{FF2B5EF4-FFF2-40B4-BE49-F238E27FC236}">
                    <a16:creationId xmlns:a16="http://schemas.microsoft.com/office/drawing/2014/main" id="{853D5597-DB97-C837-21E4-1F49D0E5FE67}"/>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51;p25">
                <a:extLst>
                  <a:ext uri="{FF2B5EF4-FFF2-40B4-BE49-F238E27FC236}">
                    <a16:creationId xmlns:a16="http://schemas.microsoft.com/office/drawing/2014/main" id="{EB9A892F-3ECB-0711-99E7-49B6EF98A9CF}"/>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52;p25">
                <a:extLst>
                  <a:ext uri="{FF2B5EF4-FFF2-40B4-BE49-F238E27FC236}">
                    <a16:creationId xmlns:a16="http://schemas.microsoft.com/office/drawing/2014/main" id="{69B64175-5258-AD87-F3AD-D9989EAF2ADD}"/>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53;p25">
                <a:extLst>
                  <a:ext uri="{FF2B5EF4-FFF2-40B4-BE49-F238E27FC236}">
                    <a16:creationId xmlns:a16="http://schemas.microsoft.com/office/drawing/2014/main" id="{EE231A91-0349-EE61-0125-64E93200B11E}"/>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54;p25">
                <a:extLst>
                  <a:ext uri="{FF2B5EF4-FFF2-40B4-BE49-F238E27FC236}">
                    <a16:creationId xmlns:a16="http://schemas.microsoft.com/office/drawing/2014/main" id="{F72F494C-7135-DD5F-2E57-EFC1B0BBCB01}"/>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55;p25">
                <a:extLst>
                  <a:ext uri="{FF2B5EF4-FFF2-40B4-BE49-F238E27FC236}">
                    <a16:creationId xmlns:a16="http://schemas.microsoft.com/office/drawing/2014/main" id="{64AD2B7F-2F47-EB79-F05B-66F8FF0FB54B}"/>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56;p25">
                <a:extLst>
                  <a:ext uri="{FF2B5EF4-FFF2-40B4-BE49-F238E27FC236}">
                    <a16:creationId xmlns:a16="http://schemas.microsoft.com/office/drawing/2014/main" id="{46B16D4B-9E5C-DA2A-12FC-1EDE9EFA2613}"/>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57;p25">
                <a:extLst>
                  <a:ext uri="{FF2B5EF4-FFF2-40B4-BE49-F238E27FC236}">
                    <a16:creationId xmlns:a16="http://schemas.microsoft.com/office/drawing/2014/main" id="{4B93035B-D943-A76D-4C8D-A5EC5CB5A173}"/>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58;p25">
                <a:extLst>
                  <a:ext uri="{FF2B5EF4-FFF2-40B4-BE49-F238E27FC236}">
                    <a16:creationId xmlns:a16="http://schemas.microsoft.com/office/drawing/2014/main" id="{DE961B61-D6C2-03F3-E975-26276B04301E}"/>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59;p25">
                <a:extLst>
                  <a:ext uri="{FF2B5EF4-FFF2-40B4-BE49-F238E27FC236}">
                    <a16:creationId xmlns:a16="http://schemas.microsoft.com/office/drawing/2014/main" id="{CBCBC17D-D133-3A06-7966-46490D3D9551}"/>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60;p25">
                <a:extLst>
                  <a:ext uri="{FF2B5EF4-FFF2-40B4-BE49-F238E27FC236}">
                    <a16:creationId xmlns:a16="http://schemas.microsoft.com/office/drawing/2014/main" id="{B7DC8AF8-BE64-999E-8AA0-B59857D6AA9E}"/>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61;p25">
                <a:extLst>
                  <a:ext uri="{FF2B5EF4-FFF2-40B4-BE49-F238E27FC236}">
                    <a16:creationId xmlns:a16="http://schemas.microsoft.com/office/drawing/2014/main" id="{A97B40CC-0251-E5FC-1A47-0FCFF8E6AACB}"/>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62;p25">
                <a:extLst>
                  <a:ext uri="{FF2B5EF4-FFF2-40B4-BE49-F238E27FC236}">
                    <a16:creationId xmlns:a16="http://schemas.microsoft.com/office/drawing/2014/main" id="{A911D3F7-8B5E-880D-B352-618FAA7E0E8C}"/>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63;p25">
                <a:extLst>
                  <a:ext uri="{FF2B5EF4-FFF2-40B4-BE49-F238E27FC236}">
                    <a16:creationId xmlns:a16="http://schemas.microsoft.com/office/drawing/2014/main" id="{3B0B24DF-745C-820F-22BB-3B8F980ABE31}"/>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64;p25">
                <a:extLst>
                  <a:ext uri="{FF2B5EF4-FFF2-40B4-BE49-F238E27FC236}">
                    <a16:creationId xmlns:a16="http://schemas.microsoft.com/office/drawing/2014/main" id="{FC854A75-4A69-7039-6C3F-AB773D45C2EE}"/>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65;p25">
                <a:extLst>
                  <a:ext uri="{FF2B5EF4-FFF2-40B4-BE49-F238E27FC236}">
                    <a16:creationId xmlns:a16="http://schemas.microsoft.com/office/drawing/2014/main" id="{08B1E874-E588-9653-E9B4-F4FAB8C21A10}"/>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66;p25">
                <a:extLst>
                  <a:ext uri="{FF2B5EF4-FFF2-40B4-BE49-F238E27FC236}">
                    <a16:creationId xmlns:a16="http://schemas.microsoft.com/office/drawing/2014/main" id="{08B33585-6587-4829-B3D2-FA448A92C499}"/>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67;p25">
                <a:extLst>
                  <a:ext uri="{FF2B5EF4-FFF2-40B4-BE49-F238E27FC236}">
                    <a16:creationId xmlns:a16="http://schemas.microsoft.com/office/drawing/2014/main" id="{50BEB94C-47F6-381C-C919-E56E9BBF6E57}"/>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68;p25">
                <a:extLst>
                  <a:ext uri="{FF2B5EF4-FFF2-40B4-BE49-F238E27FC236}">
                    <a16:creationId xmlns:a16="http://schemas.microsoft.com/office/drawing/2014/main" id="{1F934946-309A-4B87-6075-595CF2A672BD}"/>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69;p25">
                <a:extLst>
                  <a:ext uri="{FF2B5EF4-FFF2-40B4-BE49-F238E27FC236}">
                    <a16:creationId xmlns:a16="http://schemas.microsoft.com/office/drawing/2014/main" id="{62162329-C108-3C80-512F-BF5710BD9513}"/>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70;p25">
                <a:extLst>
                  <a:ext uri="{FF2B5EF4-FFF2-40B4-BE49-F238E27FC236}">
                    <a16:creationId xmlns:a16="http://schemas.microsoft.com/office/drawing/2014/main" id="{B0F6D8F1-9B86-E854-BBE5-62AE2E04583E}"/>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1;p25">
                <a:extLst>
                  <a:ext uri="{FF2B5EF4-FFF2-40B4-BE49-F238E27FC236}">
                    <a16:creationId xmlns:a16="http://schemas.microsoft.com/office/drawing/2014/main" id="{2573CC3F-7020-DF04-7A72-1C9CDD130C69}"/>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2;p25">
                <a:extLst>
                  <a:ext uri="{FF2B5EF4-FFF2-40B4-BE49-F238E27FC236}">
                    <a16:creationId xmlns:a16="http://schemas.microsoft.com/office/drawing/2014/main" id="{1B68B53B-006E-434B-F980-EB4EA0A70ECE}"/>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73;p25">
                <a:extLst>
                  <a:ext uri="{FF2B5EF4-FFF2-40B4-BE49-F238E27FC236}">
                    <a16:creationId xmlns:a16="http://schemas.microsoft.com/office/drawing/2014/main" id="{4E53F9C4-C44B-64E9-B7D2-8FD2D0FDCECE}"/>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74;p25">
                <a:extLst>
                  <a:ext uri="{FF2B5EF4-FFF2-40B4-BE49-F238E27FC236}">
                    <a16:creationId xmlns:a16="http://schemas.microsoft.com/office/drawing/2014/main" id="{E6DCCBAB-21EC-2C31-E6E7-65502BF00468}"/>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5;p25">
                <a:extLst>
                  <a:ext uri="{FF2B5EF4-FFF2-40B4-BE49-F238E27FC236}">
                    <a16:creationId xmlns:a16="http://schemas.microsoft.com/office/drawing/2014/main" id="{1261A583-41DA-421B-6F1D-21D058D69EF1}"/>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76;p25">
                <a:extLst>
                  <a:ext uri="{FF2B5EF4-FFF2-40B4-BE49-F238E27FC236}">
                    <a16:creationId xmlns:a16="http://schemas.microsoft.com/office/drawing/2014/main" id="{F0E29A11-F5BD-FF33-3D97-F719C8360A00}"/>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77;p25">
                <a:extLst>
                  <a:ext uri="{FF2B5EF4-FFF2-40B4-BE49-F238E27FC236}">
                    <a16:creationId xmlns:a16="http://schemas.microsoft.com/office/drawing/2014/main" id="{0C3E1E20-52FA-57A0-CFF2-ABBC3729C4FB}"/>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78;p25">
                <a:extLst>
                  <a:ext uri="{FF2B5EF4-FFF2-40B4-BE49-F238E27FC236}">
                    <a16:creationId xmlns:a16="http://schemas.microsoft.com/office/drawing/2014/main" id="{707401DB-F03F-7F66-040B-23E2771B8306}"/>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79;p25">
                <a:extLst>
                  <a:ext uri="{FF2B5EF4-FFF2-40B4-BE49-F238E27FC236}">
                    <a16:creationId xmlns:a16="http://schemas.microsoft.com/office/drawing/2014/main" id="{18EF2D1D-34B1-C0C7-A873-2C44009BF41D}"/>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80;p25">
                <a:extLst>
                  <a:ext uri="{FF2B5EF4-FFF2-40B4-BE49-F238E27FC236}">
                    <a16:creationId xmlns:a16="http://schemas.microsoft.com/office/drawing/2014/main" id="{582AB251-5E8D-5B71-01E8-F42C64851341}"/>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81;p25">
                <a:extLst>
                  <a:ext uri="{FF2B5EF4-FFF2-40B4-BE49-F238E27FC236}">
                    <a16:creationId xmlns:a16="http://schemas.microsoft.com/office/drawing/2014/main" id="{2153C749-2C37-488C-D936-EACF16751C4D}"/>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82;p25">
                <a:extLst>
                  <a:ext uri="{FF2B5EF4-FFF2-40B4-BE49-F238E27FC236}">
                    <a16:creationId xmlns:a16="http://schemas.microsoft.com/office/drawing/2014/main" id="{9F5C2F85-A43C-5DDB-CF00-1D53AB91114B}"/>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83;p25">
                <a:extLst>
                  <a:ext uri="{FF2B5EF4-FFF2-40B4-BE49-F238E27FC236}">
                    <a16:creationId xmlns:a16="http://schemas.microsoft.com/office/drawing/2014/main" id="{BC1ECD38-A08F-9967-5930-E6A5E4C44F37}"/>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84;p25">
                <a:extLst>
                  <a:ext uri="{FF2B5EF4-FFF2-40B4-BE49-F238E27FC236}">
                    <a16:creationId xmlns:a16="http://schemas.microsoft.com/office/drawing/2014/main" id="{973C4EE7-BDCD-B40E-2A41-6CDF8287C5B5}"/>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85;p25">
                <a:extLst>
                  <a:ext uri="{FF2B5EF4-FFF2-40B4-BE49-F238E27FC236}">
                    <a16:creationId xmlns:a16="http://schemas.microsoft.com/office/drawing/2014/main" id="{5CC43B83-3819-F779-0E3C-E3241A70F13D}"/>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86;p25">
                <a:extLst>
                  <a:ext uri="{FF2B5EF4-FFF2-40B4-BE49-F238E27FC236}">
                    <a16:creationId xmlns:a16="http://schemas.microsoft.com/office/drawing/2014/main" id="{BC6A74ED-8787-9AED-55E3-1D6C0E384307}"/>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87;p25">
                <a:extLst>
                  <a:ext uri="{FF2B5EF4-FFF2-40B4-BE49-F238E27FC236}">
                    <a16:creationId xmlns:a16="http://schemas.microsoft.com/office/drawing/2014/main" id="{2A036E69-D341-6AC9-F563-E87743207C3C}"/>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88;p25">
                <a:extLst>
                  <a:ext uri="{FF2B5EF4-FFF2-40B4-BE49-F238E27FC236}">
                    <a16:creationId xmlns:a16="http://schemas.microsoft.com/office/drawing/2014/main" id="{2B6F249A-59FB-B648-68FC-44652935A65A}"/>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89;p25">
                <a:extLst>
                  <a:ext uri="{FF2B5EF4-FFF2-40B4-BE49-F238E27FC236}">
                    <a16:creationId xmlns:a16="http://schemas.microsoft.com/office/drawing/2014/main" id="{0B4BA4C8-BB56-1206-37A6-728FAF73D955}"/>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90;p25">
                <a:extLst>
                  <a:ext uri="{FF2B5EF4-FFF2-40B4-BE49-F238E27FC236}">
                    <a16:creationId xmlns:a16="http://schemas.microsoft.com/office/drawing/2014/main" id="{4DDC6218-0AA6-6564-A9FA-A4C51F93351E}"/>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91;p25">
                <a:extLst>
                  <a:ext uri="{FF2B5EF4-FFF2-40B4-BE49-F238E27FC236}">
                    <a16:creationId xmlns:a16="http://schemas.microsoft.com/office/drawing/2014/main" id="{DCE44457-3C0F-3EC9-A78C-615DA6EF981F}"/>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92;p25">
                <a:extLst>
                  <a:ext uri="{FF2B5EF4-FFF2-40B4-BE49-F238E27FC236}">
                    <a16:creationId xmlns:a16="http://schemas.microsoft.com/office/drawing/2014/main" id="{4C37FFD9-7E62-1BC7-EE2A-DDCA48F287C8}"/>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93;p25">
                <a:extLst>
                  <a:ext uri="{FF2B5EF4-FFF2-40B4-BE49-F238E27FC236}">
                    <a16:creationId xmlns:a16="http://schemas.microsoft.com/office/drawing/2014/main" id="{593A4068-AFD8-311B-3899-3900446E4D2C}"/>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94;p25">
                <a:extLst>
                  <a:ext uri="{FF2B5EF4-FFF2-40B4-BE49-F238E27FC236}">
                    <a16:creationId xmlns:a16="http://schemas.microsoft.com/office/drawing/2014/main" id="{F1185FE9-C759-AED6-4BB4-C1617483AC1E}"/>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95;p25">
                <a:extLst>
                  <a:ext uri="{FF2B5EF4-FFF2-40B4-BE49-F238E27FC236}">
                    <a16:creationId xmlns:a16="http://schemas.microsoft.com/office/drawing/2014/main" id="{78922EBA-0B5D-278C-76DD-B9C148BEDF07}"/>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96;p25">
                <a:extLst>
                  <a:ext uri="{FF2B5EF4-FFF2-40B4-BE49-F238E27FC236}">
                    <a16:creationId xmlns:a16="http://schemas.microsoft.com/office/drawing/2014/main" id="{5528430B-F57C-7470-D311-3AB95177689D}"/>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97;p25">
                <a:extLst>
                  <a:ext uri="{FF2B5EF4-FFF2-40B4-BE49-F238E27FC236}">
                    <a16:creationId xmlns:a16="http://schemas.microsoft.com/office/drawing/2014/main" id="{5B9FA057-99A9-2E9C-A666-BE65E725094A}"/>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98;p25">
                <a:extLst>
                  <a:ext uri="{FF2B5EF4-FFF2-40B4-BE49-F238E27FC236}">
                    <a16:creationId xmlns:a16="http://schemas.microsoft.com/office/drawing/2014/main" id="{C2228BC5-724E-CA81-F391-B4DA1C06E476}"/>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99;p25">
                <a:extLst>
                  <a:ext uri="{FF2B5EF4-FFF2-40B4-BE49-F238E27FC236}">
                    <a16:creationId xmlns:a16="http://schemas.microsoft.com/office/drawing/2014/main" id="{8F4D1F88-7292-9F20-65C8-5F7B2318A072}"/>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400;p25">
                <a:extLst>
                  <a:ext uri="{FF2B5EF4-FFF2-40B4-BE49-F238E27FC236}">
                    <a16:creationId xmlns:a16="http://schemas.microsoft.com/office/drawing/2014/main" id="{4CDA285E-2F51-E54B-8563-ACCCBCF92C2C}"/>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401;p25">
                <a:extLst>
                  <a:ext uri="{FF2B5EF4-FFF2-40B4-BE49-F238E27FC236}">
                    <a16:creationId xmlns:a16="http://schemas.microsoft.com/office/drawing/2014/main" id="{ECD7B6A2-3985-A592-9584-EC1CA19AC6FE}"/>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402;p25">
                <a:extLst>
                  <a:ext uri="{FF2B5EF4-FFF2-40B4-BE49-F238E27FC236}">
                    <a16:creationId xmlns:a16="http://schemas.microsoft.com/office/drawing/2014/main" id="{D1A3864E-D452-02E6-51F8-EEAB37D4AE70}"/>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403;p25">
                <a:extLst>
                  <a:ext uri="{FF2B5EF4-FFF2-40B4-BE49-F238E27FC236}">
                    <a16:creationId xmlns:a16="http://schemas.microsoft.com/office/drawing/2014/main" id="{1F58C8D6-42B3-DBD3-D535-B174987C431F}"/>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404;p25">
                <a:extLst>
                  <a:ext uri="{FF2B5EF4-FFF2-40B4-BE49-F238E27FC236}">
                    <a16:creationId xmlns:a16="http://schemas.microsoft.com/office/drawing/2014/main" id="{E46625C2-BC09-2624-00B3-2CE18C4F8A1B}"/>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405;p25">
                <a:extLst>
                  <a:ext uri="{FF2B5EF4-FFF2-40B4-BE49-F238E27FC236}">
                    <a16:creationId xmlns:a16="http://schemas.microsoft.com/office/drawing/2014/main" id="{D1ADD6E4-83E4-6F4E-28A1-A43DE68A785F}"/>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406;p25">
                <a:extLst>
                  <a:ext uri="{FF2B5EF4-FFF2-40B4-BE49-F238E27FC236}">
                    <a16:creationId xmlns:a16="http://schemas.microsoft.com/office/drawing/2014/main" id="{A08E96AD-FCD8-2DFA-30CD-2F330932FC59}"/>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407;p25">
                <a:extLst>
                  <a:ext uri="{FF2B5EF4-FFF2-40B4-BE49-F238E27FC236}">
                    <a16:creationId xmlns:a16="http://schemas.microsoft.com/office/drawing/2014/main" id="{4C5A9EA1-8551-775E-5EA6-1E5F4A64D2D6}"/>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408;p25">
                <a:extLst>
                  <a:ext uri="{FF2B5EF4-FFF2-40B4-BE49-F238E27FC236}">
                    <a16:creationId xmlns:a16="http://schemas.microsoft.com/office/drawing/2014/main" id="{E6DCF2AC-17F5-BA6A-CF19-85F21317F542}"/>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409;p25">
                <a:extLst>
                  <a:ext uri="{FF2B5EF4-FFF2-40B4-BE49-F238E27FC236}">
                    <a16:creationId xmlns:a16="http://schemas.microsoft.com/office/drawing/2014/main" id="{F65A013F-A2DC-A629-1272-8259C9FE7154}"/>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410;p25">
                <a:extLst>
                  <a:ext uri="{FF2B5EF4-FFF2-40B4-BE49-F238E27FC236}">
                    <a16:creationId xmlns:a16="http://schemas.microsoft.com/office/drawing/2014/main" id="{BB995128-2CFC-DAAF-AF0B-CE33D46C4A4D}"/>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411;p25">
                <a:extLst>
                  <a:ext uri="{FF2B5EF4-FFF2-40B4-BE49-F238E27FC236}">
                    <a16:creationId xmlns:a16="http://schemas.microsoft.com/office/drawing/2014/main" id="{AFD0AE06-A73E-7219-7DAA-9D09E7E01401}"/>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412;p25">
                <a:extLst>
                  <a:ext uri="{FF2B5EF4-FFF2-40B4-BE49-F238E27FC236}">
                    <a16:creationId xmlns:a16="http://schemas.microsoft.com/office/drawing/2014/main" id="{299ED912-BC05-A832-A7F5-370EB80F4ED2}"/>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413;p25">
                <a:extLst>
                  <a:ext uri="{FF2B5EF4-FFF2-40B4-BE49-F238E27FC236}">
                    <a16:creationId xmlns:a16="http://schemas.microsoft.com/office/drawing/2014/main" id="{FC2D0612-679E-B1D2-213C-121017DB4404}"/>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414;p25">
                <a:extLst>
                  <a:ext uri="{FF2B5EF4-FFF2-40B4-BE49-F238E27FC236}">
                    <a16:creationId xmlns:a16="http://schemas.microsoft.com/office/drawing/2014/main" id="{5D8050DB-1879-B0FF-15B5-9BDB1245152A}"/>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415;p25">
                <a:extLst>
                  <a:ext uri="{FF2B5EF4-FFF2-40B4-BE49-F238E27FC236}">
                    <a16:creationId xmlns:a16="http://schemas.microsoft.com/office/drawing/2014/main" id="{A7A09F1F-5330-8554-3AE3-8C37C40927D6}"/>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416;p25">
                <a:extLst>
                  <a:ext uri="{FF2B5EF4-FFF2-40B4-BE49-F238E27FC236}">
                    <a16:creationId xmlns:a16="http://schemas.microsoft.com/office/drawing/2014/main" id="{0AC59E89-7925-7F4D-FE92-FCE45DF35FBE}"/>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417;p25">
                <a:extLst>
                  <a:ext uri="{FF2B5EF4-FFF2-40B4-BE49-F238E27FC236}">
                    <a16:creationId xmlns:a16="http://schemas.microsoft.com/office/drawing/2014/main" id="{5BFA266A-68AF-8098-77F1-1860D1A71EAA}"/>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418;p25">
                <a:extLst>
                  <a:ext uri="{FF2B5EF4-FFF2-40B4-BE49-F238E27FC236}">
                    <a16:creationId xmlns:a16="http://schemas.microsoft.com/office/drawing/2014/main" id="{82F92B16-F0EA-860D-FD5E-3302178F8716}"/>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419;p25">
                <a:extLst>
                  <a:ext uri="{FF2B5EF4-FFF2-40B4-BE49-F238E27FC236}">
                    <a16:creationId xmlns:a16="http://schemas.microsoft.com/office/drawing/2014/main" id="{FE128FD8-056E-C8F6-2A34-CE73E33E1CF2}"/>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420;p25">
                <a:extLst>
                  <a:ext uri="{FF2B5EF4-FFF2-40B4-BE49-F238E27FC236}">
                    <a16:creationId xmlns:a16="http://schemas.microsoft.com/office/drawing/2014/main" id="{F4707A45-376C-2590-9DE8-873609AC91A6}"/>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421;p25">
                <a:extLst>
                  <a:ext uri="{FF2B5EF4-FFF2-40B4-BE49-F238E27FC236}">
                    <a16:creationId xmlns:a16="http://schemas.microsoft.com/office/drawing/2014/main" id="{050B17AE-F975-EA93-2F52-A67B6818E312}"/>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422;p25">
                <a:extLst>
                  <a:ext uri="{FF2B5EF4-FFF2-40B4-BE49-F238E27FC236}">
                    <a16:creationId xmlns:a16="http://schemas.microsoft.com/office/drawing/2014/main" id="{9D69AF82-A0A1-0C01-C0CC-ECF25E3DF310}"/>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423;p25">
                <a:extLst>
                  <a:ext uri="{FF2B5EF4-FFF2-40B4-BE49-F238E27FC236}">
                    <a16:creationId xmlns:a16="http://schemas.microsoft.com/office/drawing/2014/main" id="{8FEA8A5B-483B-F4B9-6DBD-18D2DF36913C}"/>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424;p25">
                <a:extLst>
                  <a:ext uri="{FF2B5EF4-FFF2-40B4-BE49-F238E27FC236}">
                    <a16:creationId xmlns:a16="http://schemas.microsoft.com/office/drawing/2014/main" id="{7D445FAA-4A9C-3059-7754-BF01D1298611}"/>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425;p25">
                <a:extLst>
                  <a:ext uri="{FF2B5EF4-FFF2-40B4-BE49-F238E27FC236}">
                    <a16:creationId xmlns:a16="http://schemas.microsoft.com/office/drawing/2014/main" id="{9615037B-46C6-9465-949F-C172D0B338A3}"/>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426;p25">
                <a:extLst>
                  <a:ext uri="{FF2B5EF4-FFF2-40B4-BE49-F238E27FC236}">
                    <a16:creationId xmlns:a16="http://schemas.microsoft.com/office/drawing/2014/main" id="{991178C9-02E6-6598-6A4E-08A1E94296FF}"/>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427;p25">
                <a:extLst>
                  <a:ext uri="{FF2B5EF4-FFF2-40B4-BE49-F238E27FC236}">
                    <a16:creationId xmlns:a16="http://schemas.microsoft.com/office/drawing/2014/main" id="{A368CF61-39DF-E9CD-8991-B83C84FBA8A2}"/>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428;p25">
                <a:extLst>
                  <a:ext uri="{FF2B5EF4-FFF2-40B4-BE49-F238E27FC236}">
                    <a16:creationId xmlns:a16="http://schemas.microsoft.com/office/drawing/2014/main" id="{6CC0AA3C-DBDD-71D3-0094-3D25DDEA64AA}"/>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429;p25">
                <a:extLst>
                  <a:ext uri="{FF2B5EF4-FFF2-40B4-BE49-F238E27FC236}">
                    <a16:creationId xmlns:a16="http://schemas.microsoft.com/office/drawing/2014/main" id="{948E41B0-E32D-DE4F-686A-F749665D0AA5}"/>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430;p25">
                <a:extLst>
                  <a:ext uri="{FF2B5EF4-FFF2-40B4-BE49-F238E27FC236}">
                    <a16:creationId xmlns:a16="http://schemas.microsoft.com/office/drawing/2014/main" id="{B9F0F721-CF87-0453-D319-8CAC8A715C36}"/>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431;p25">
                <a:extLst>
                  <a:ext uri="{FF2B5EF4-FFF2-40B4-BE49-F238E27FC236}">
                    <a16:creationId xmlns:a16="http://schemas.microsoft.com/office/drawing/2014/main" id="{4EDF688C-E432-FCAA-4692-6454094129B4}"/>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432;p25">
                <a:extLst>
                  <a:ext uri="{FF2B5EF4-FFF2-40B4-BE49-F238E27FC236}">
                    <a16:creationId xmlns:a16="http://schemas.microsoft.com/office/drawing/2014/main" id="{89685E41-A453-EB9A-0D1E-F24A32135AD9}"/>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433;p25">
              <a:extLst>
                <a:ext uri="{FF2B5EF4-FFF2-40B4-BE49-F238E27FC236}">
                  <a16:creationId xmlns:a16="http://schemas.microsoft.com/office/drawing/2014/main" id="{C5CD592C-FE5F-EC2A-36D8-0208262E5881}"/>
                </a:ext>
              </a:extLst>
            </p:cNvPr>
            <p:cNvGrpSpPr/>
            <p:nvPr/>
          </p:nvGrpSpPr>
          <p:grpSpPr>
            <a:xfrm>
              <a:off x="6350950" y="729700"/>
              <a:ext cx="576232" cy="320112"/>
              <a:chOff x="315275" y="3124950"/>
              <a:chExt cx="658175" cy="365675"/>
            </a:xfrm>
          </p:grpSpPr>
          <p:sp>
            <p:nvSpPr>
              <p:cNvPr id="7" name="Google Shape;434;p25">
                <a:extLst>
                  <a:ext uri="{FF2B5EF4-FFF2-40B4-BE49-F238E27FC236}">
                    <a16:creationId xmlns:a16="http://schemas.microsoft.com/office/drawing/2014/main" id="{FF01E566-4C6C-CE22-42C1-EA80699DA4DC}"/>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35;p25">
                <a:extLst>
                  <a:ext uri="{FF2B5EF4-FFF2-40B4-BE49-F238E27FC236}">
                    <a16:creationId xmlns:a16="http://schemas.microsoft.com/office/drawing/2014/main" id="{ABBC30E7-1F77-AC36-173C-7856ABC3B5A5}"/>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36;p25">
                <a:extLst>
                  <a:ext uri="{FF2B5EF4-FFF2-40B4-BE49-F238E27FC236}">
                    <a16:creationId xmlns:a16="http://schemas.microsoft.com/office/drawing/2014/main" id="{CC14A12F-2CC4-CC8F-E305-030B068448EF}"/>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37;p25">
                <a:extLst>
                  <a:ext uri="{FF2B5EF4-FFF2-40B4-BE49-F238E27FC236}">
                    <a16:creationId xmlns:a16="http://schemas.microsoft.com/office/drawing/2014/main" id="{EBB32D4F-2319-9819-4A84-B3DA1ED8436C}"/>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8;p25">
                <a:extLst>
                  <a:ext uri="{FF2B5EF4-FFF2-40B4-BE49-F238E27FC236}">
                    <a16:creationId xmlns:a16="http://schemas.microsoft.com/office/drawing/2014/main" id="{FF26A7D3-8FC8-F145-4CDB-FBF57988143C}"/>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9;p25">
                <a:extLst>
                  <a:ext uri="{FF2B5EF4-FFF2-40B4-BE49-F238E27FC236}">
                    <a16:creationId xmlns:a16="http://schemas.microsoft.com/office/drawing/2014/main" id="{8B09488A-F950-86B5-EC65-6C444DEF0A7B}"/>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8482082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492437" y="1925850"/>
            <a:ext cx="7936563"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Discussion</a:t>
            </a:r>
            <a:endParaRPr dirty="0"/>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03</a:t>
            </a:r>
            <a:endParaRPr dirty="0"/>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b="1" dirty="0">
              <a:solidFill>
                <a:schemeClr val="accent4"/>
              </a:solidFill>
            </a:endParaRPr>
          </a:p>
        </p:txBody>
      </p:sp>
      <p:grpSp>
        <p:nvGrpSpPr>
          <p:cNvPr id="210" name="Google Shape;210;p24"/>
          <p:cNvGrpSpPr/>
          <p:nvPr/>
        </p:nvGrpSpPr>
        <p:grpSpPr>
          <a:xfrm flipH="1">
            <a:off x="5214156" y="1094003"/>
            <a:ext cx="3706695" cy="2550084"/>
            <a:chOff x="4388650" y="2224200"/>
            <a:chExt cx="1707525" cy="1174775"/>
          </a:xfrm>
        </p:grpSpPr>
        <p:sp>
          <p:nvSpPr>
            <p:cNvPr id="211"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6884134"/>
      </p:ext>
    </p:extLst>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805</TotalTime>
  <Words>766</Words>
  <Application>Microsoft Office PowerPoint</Application>
  <PresentationFormat>عرض على الشاشة (16:9)</PresentationFormat>
  <Paragraphs>88</Paragraphs>
  <Slides>21</Slides>
  <Notes>21</Notes>
  <HiddenSlides>0</HiddenSlides>
  <MMClips>0</MMClips>
  <ScaleCrop>false</ScaleCrop>
  <HeadingPairs>
    <vt:vector size="6" baseType="variant">
      <vt:variant>
        <vt:lpstr>الخطوط المستخدمة</vt:lpstr>
      </vt:variant>
      <vt:variant>
        <vt:i4>5</vt:i4>
      </vt:variant>
      <vt:variant>
        <vt:lpstr>نسق</vt:lpstr>
      </vt:variant>
      <vt:variant>
        <vt:i4>1</vt:i4>
      </vt:variant>
      <vt:variant>
        <vt:lpstr>عناوين الشرائح</vt:lpstr>
      </vt:variant>
      <vt:variant>
        <vt:i4>21</vt:i4>
      </vt:variant>
    </vt:vector>
  </HeadingPairs>
  <TitlesOfParts>
    <vt:vector size="27" baseType="lpstr">
      <vt:lpstr>Bebas Neue</vt:lpstr>
      <vt:lpstr>Golos Text</vt:lpstr>
      <vt:lpstr>Golos Text Medium</vt:lpstr>
      <vt:lpstr>Arial</vt:lpstr>
      <vt:lpstr>Helvetica Neue</vt:lpstr>
      <vt:lpstr>Artificial Intelligence by Slidesgo</vt:lpstr>
      <vt:lpstr>Recommender Systems</vt:lpstr>
      <vt:lpstr>عرض تقديمي في PowerPoint</vt:lpstr>
      <vt:lpstr>01</vt:lpstr>
      <vt:lpstr>Introduction</vt:lpstr>
      <vt:lpstr>Introduction</vt:lpstr>
      <vt:lpstr>Summarization of the report</vt:lpstr>
      <vt:lpstr>Summarization of the report</vt:lpstr>
      <vt:lpstr>Summarization of the report</vt:lpstr>
      <vt:lpstr>Discussion</vt:lpstr>
      <vt:lpstr>Discussion</vt:lpstr>
      <vt:lpstr>Code Implementation</vt:lpstr>
      <vt:lpstr>Description &amp; Objective</vt:lpstr>
      <vt:lpstr>Machine learning model</vt:lpstr>
      <vt:lpstr>Compressed Sparse Row Matrix (CSR Matrix)</vt:lpstr>
      <vt:lpstr>K-Nearest Neighbors</vt:lpstr>
      <vt:lpstr>Code Output</vt:lpstr>
      <vt:lpstr>Code Output</vt:lpstr>
      <vt:lpstr>Code Output</vt:lpstr>
      <vt:lpstr>Code Output</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Marwa Asaad</dc:creator>
  <cp:lastModifiedBy>فاطمه حسين بن عبدالله الحدب</cp:lastModifiedBy>
  <cp:revision>11</cp:revision>
  <dcterms:modified xsi:type="dcterms:W3CDTF">2024-11-19T03:52:46Z</dcterms:modified>
</cp:coreProperties>
</file>